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21599525" cy="15335250"/>
  <p:notesSz cx="6858000" cy="9144000"/>
  <p:custDataLst>
    <p:tags r:id="rId5"/>
  </p:custDataLst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3084" kern="1200">
        <a:solidFill>
          <a:schemeClr val="tx1"/>
        </a:solidFill>
        <a:latin typeface="Arial" charset="0"/>
        <a:ea typeface="+mn-ea"/>
        <a:cs typeface="+mn-cs"/>
      </a:defRPr>
    </a:lvl1pPr>
    <a:lvl2pPr marL="1007303" algn="l" rtl="0" fontAlgn="base">
      <a:lnSpc>
        <a:spcPct val="90000"/>
      </a:lnSpc>
      <a:spcBef>
        <a:spcPct val="0"/>
      </a:spcBef>
      <a:spcAft>
        <a:spcPct val="0"/>
      </a:spcAft>
      <a:defRPr sz="3084" kern="1200">
        <a:solidFill>
          <a:schemeClr val="tx1"/>
        </a:solidFill>
        <a:latin typeface="Arial" charset="0"/>
        <a:ea typeface="+mn-ea"/>
        <a:cs typeface="+mn-cs"/>
      </a:defRPr>
    </a:lvl2pPr>
    <a:lvl3pPr marL="2014606" algn="l" rtl="0" fontAlgn="base">
      <a:lnSpc>
        <a:spcPct val="90000"/>
      </a:lnSpc>
      <a:spcBef>
        <a:spcPct val="0"/>
      </a:spcBef>
      <a:spcAft>
        <a:spcPct val="0"/>
      </a:spcAft>
      <a:defRPr sz="3084" kern="1200">
        <a:solidFill>
          <a:schemeClr val="tx1"/>
        </a:solidFill>
        <a:latin typeface="Arial" charset="0"/>
        <a:ea typeface="+mn-ea"/>
        <a:cs typeface="+mn-cs"/>
      </a:defRPr>
    </a:lvl3pPr>
    <a:lvl4pPr marL="3021909" algn="l" rtl="0" fontAlgn="base">
      <a:lnSpc>
        <a:spcPct val="90000"/>
      </a:lnSpc>
      <a:spcBef>
        <a:spcPct val="0"/>
      </a:spcBef>
      <a:spcAft>
        <a:spcPct val="0"/>
      </a:spcAft>
      <a:defRPr sz="3084" kern="1200">
        <a:solidFill>
          <a:schemeClr val="tx1"/>
        </a:solidFill>
        <a:latin typeface="Arial" charset="0"/>
        <a:ea typeface="+mn-ea"/>
        <a:cs typeface="+mn-cs"/>
      </a:defRPr>
    </a:lvl4pPr>
    <a:lvl5pPr marL="4029212" algn="l" rtl="0" fontAlgn="base">
      <a:lnSpc>
        <a:spcPct val="90000"/>
      </a:lnSpc>
      <a:spcBef>
        <a:spcPct val="0"/>
      </a:spcBef>
      <a:spcAft>
        <a:spcPct val="0"/>
      </a:spcAft>
      <a:defRPr sz="3084" kern="1200">
        <a:solidFill>
          <a:schemeClr val="tx1"/>
        </a:solidFill>
        <a:latin typeface="Arial" charset="0"/>
        <a:ea typeface="+mn-ea"/>
        <a:cs typeface="+mn-cs"/>
      </a:defRPr>
    </a:lvl5pPr>
    <a:lvl6pPr marL="5036515" algn="l" defTabSz="2014606" rtl="0" eaLnBrk="1" latinLnBrk="0" hangingPunct="1">
      <a:defRPr sz="3084" kern="1200">
        <a:solidFill>
          <a:schemeClr val="tx1"/>
        </a:solidFill>
        <a:latin typeface="Arial" charset="0"/>
        <a:ea typeface="+mn-ea"/>
        <a:cs typeface="+mn-cs"/>
      </a:defRPr>
    </a:lvl6pPr>
    <a:lvl7pPr marL="6043818" algn="l" defTabSz="2014606" rtl="0" eaLnBrk="1" latinLnBrk="0" hangingPunct="1">
      <a:defRPr sz="3084" kern="1200">
        <a:solidFill>
          <a:schemeClr val="tx1"/>
        </a:solidFill>
        <a:latin typeface="Arial" charset="0"/>
        <a:ea typeface="+mn-ea"/>
        <a:cs typeface="+mn-cs"/>
      </a:defRPr>
    </a:lvl7pPr>
    <a:lvl8pPr marL="7051121" algn="l" defTabSz="2014606" rtl="0" eaLnBrk="1" latinLnBrk="0" hangingPunct="1">
      <a:defRPr sz="3084" kern="1200">
        <a:solidFill>
          <a:schemeClr val="tx1"/>
        </a:solidFill>
        <a:latin typeface="Arial" charset="0"/>
        <a:ea typeface="+mn-ea"/>
        <a:cs typeface="+mn-cs"/>
      </a:defRPr>
    </a:lvl8pPr>
    <a:lvl9pPr marL="8058424" algn="l" defTabSz="2014606" rtl="0" eaLnBrk="1" latinLnBrk="0" hangingPunct="1">
      <a:defRPr sz="3084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1" userDrawn="1">
          <p15:clr>
            <a:srgbClr val="A4A3A4"/>
          </p15:clr>
        </p15:guide>
        <p15:guide id="2" orient="horz" pos="8990" userDrawn="1">
          <p15:clr>
            <a:srgbClr val="A4A3A4"/>
          </p15:clr>
        </p15:guide>
        <p15:guide id="3" pos="6803" userDrawn="1">
          <p15:clr>
            <a:srgbClr val="A4A3A4"/>
          </p15:clr>
        </p15:guide>
        <p15:guide id="4" pos="230" userDrawn="1">
          <p15:clr>
            <a:srgbClr val="A4A3A4"/>
          </p15:clr>
        </p15:guide>
        <p15:guide id="5" pos="134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B0DA1D-E7FB-4493-B2A3-969EF55D34DF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9696" autoAdjust="0"/>
    <p:restoredTop sz="94629" autoAdjust="0"/>
  </p:normalViewPr>
  <p:slideViewPr>
    <p:cSldViewPr>
      <p:cViewPr varScale="1">
        <p:scale>
          <a:sx n="124" d="100"/>
          <a:sy n="124" d="100"/>
        </p:scale>
        <p:origin x="-834" y="-96"/>
      </p:cViewPr>
      <p:guideLst>
        <p:guide orient="horz" pos="1991"/>
        <p:guide orient="horz" pos="8990"/>
        <p:guide pos="6803"/>
        <p:guide pos="230"/>
        <p:guide pos="134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41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sz="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sz="800" dirty="0">
              <a:latin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sz="800">
                <a:latin typeface="Calibri" pitchFamily="34" charset="0"/>
              </a:rPr>
              <a:t>PowerPoint-DINA2-hoch.pptx</a:t>
            </a:r>
            <a:endParaRPr lang="de-DE" sz="800" dirty="0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315EA-06BA-4541-8C95-93A41C3003BD}" type="slidenum">
              <a:rPr lang="de-DE" sz="800" smtClean="0">
                <a:latin typeface="Calibri" pitchFamily="34" charset="0"/>
              </a:rPr>
              <a:pPr/>
              <a:t>‹#›</a:t>
            </a:fld>
            <a:endParaRPr lang="de-DE" sz="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0737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685800"/>
            <a:ext cx="482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PowerPoint-DINA2-hoch.pptx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0692B-E0F8-4B17-BC73-08F72511335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9062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1pPr>
    <a:lvl2pPr marL="1007303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2pPr>
    <a:lvl3pPr marL="2014606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3pPr>
    <a:lvl4pPr marL="3021909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4pPr>
    <a:lvl5pPr marL="4029212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5pPr>
    <a:lvl6pPr marL="5036515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6pPr>
    <a:lvl7pPr marL="6043818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7pPr>
    <a:lvl8pPr marL="7051121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8pPr>
    <a:lvl9pPr marL="8058424" algn="l" defTabSz="2014606" rtl="0" eaLnBrk="1" latinLnBrk="0" hangingPunct="1">
      <a:defRPr sz="26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4413" y="685800"/>
            <a:ext cx="48291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50692B-E0F8-4B17-BC73-08F725113356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88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34" y="169050"/>
            <a:ext cx="20951020" cy="1706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2631" y="14771402"/>
            <a:ext cx="6590407" cy="2817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253982" y="14771402"/>
            <a:ext cx="6123377" cy="281750"/>
          </a:xfrm>
        </p:spPr>
        <p:txBody>
          <a:bodyPr/>
          <a:lstStyle/>
          <a:p>
            <a:pPr algn="r"/>
            <a:r>
              <a:rPr lang="de-DE"/>
              <a:t>PowerPoint-DINA2-hoch.pptx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684620" y="14736348"/>
            <a:ext cx="619029" cy="338100"/>
          </a:xfrm>
        </p:spPr>
        <p:txBody>
          <a:bodyPr/>
          <a:lstStyle/>
          <a:p>
            <a:fld id="{63FFF309-7B43-4697-A594-9877CC163A2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52632" y="2044701"/>
            <a:ext cx="17636778" cy="7889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633039" rtl="0" eaLnBrk="1" latinLnBrk="0" hangingPunct="1">
              <a:spcBef>
                <a:spcPct val="20000"/>
              </a:spcBef>
              <a:buFontTx/>
              <a:buNone/>
              <a:defRPr lang="de-DE" sz="831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199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199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199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199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199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199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199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407881583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10" Type="http://schemas.openxmlformats.org/officeDocument/2006/relationships/oleObject" Target="../embeddings/oleObject1.bin"/><Relationship Id="rId4" Type="http://schemas.openxmlformats.org/officeDocument/2006/relationships/tags" Target="../tags/tag3.xml"/><Relationship Id="rId9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85793425"/>
              </p:ext>
            </p:extLst>
          </p:nvPr>
        </p:nvGraphicFramePr>
        <p:xfrm>
          <a:off x="3" y="0"/>
          <a:ext cx="374990" cy="354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0" imgH="0" progId="TCLayout.ActiveDocument.1">
                  <p:embed/>
                </p:oleObj>
              </mc:Choice>
              <mc:Fallback>
                <p:oleObj name="think-cell Slide" r:id="rId10" imgW="0" imgH="0" progId="TCLayout.ActiveDocument.1">
                  <p:embed/>
                  <p:pic>
                    <p:nvPicPr>
                      <p:cNvPr id="0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" y="0"/>
                        <a:ext cx="374990" cy="3549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352631" y="14771402"/>
            <a:ext cx="6590407" cy="281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346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14253982" y="14771402"/>
            <a:ext cx="6123377" cy="28175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346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pPr algn="r"/>
            <a:r>
              <a:rPr lang="de-DE"/>
              <a:t>PowerPoint-DINA2-hoch.pptx</a:t>
            </a:r>
            <a:endParaRPr lang="de-D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52634" y="169050"/>
            <a:ext cx="20951020" cy="17066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352632" y="2044701"/>
            <a:ext cx="17636778" cy="788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20684620" y="14736348"/>
            <a:ext cx="619029" cy="3381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554">
                <a:solidFill>
                  <a:schemeClr val="tx1"/>
                </a:solidFill>
                <a:latin typeface="+mn-lt"/>
              </a:defRPr>
            </a:lvl1pPr>
          </a:lstStyle>
          <a:p>
            <a:fld id="{63FFF309-7B43-4697-A594-9877CC163A2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145785" y="13786307"/>
            <a:ext cx="10653161" cy="17761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373669" marR="0" lvl="0" indent="-373669" defTabSz="6330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308827" algn="r"/>
                <a:tab pos="373669" algn="l"/>
              </a:tabLst>
              <a:defRPr/>
            </a:pPr>
            <a:r>
              <a:rPr lang="de-DE" sz="554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ransition>
    <p:wipe dir="r"/>
  </p:transition>
  <p:hf sldNum="0" hdr="0" ftr="0" dt="0"/>
  <p:txStyles>
    <p:titleStyle>
      <a:lvl1pPr algn="l" defTabSz="633039" rtl="0" eaLnBrk="1" latinLnBrk="0" hangingPunct="1">
        <a:spcBef>
          <a:spcPct val="0"/>
        </a:spcBef>
        <a:buNone/>
        <a:defRPr lang="de-DE" sz="1246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33039" rtl="0" eaLnBrk="1" latinLnBrk="0" hangingPunct="1">
        <a:spcBef>
          <a:spcPct val="20000"/>
        </a:spcBef>
        <a:buFontTx/>
        <a:buNone/>
        <a:defRPr sz="831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33039" rtl="0" eaLnBrk="1" latinLnBrk="0" hangingPunct="1">
        <a:spcBef>
          <a:spcPct val="20000"/>
        </a:spcBef>
        <a:buFont typeface="Arial" pitchFamily="34" charset="0"/>
        <a:buNone/>
        <a:defRPr sz="831" kern="1200">
          <a:solidFill>
            <a:schemeClr val="tx1"/>
          </a:solidFill>
          <a:latin typeface="+mj-lt"/>
          <a:ea typeface="+mn-ea"/>
          <a:cs typeface="+mn-cs"/>
        </a:defRPr>
      </a:lvl2pPr>
      <a:lvl3pPr marL="123091" indent="-123091" algn="l" defTabSz="633039" rtl="0" eaLnBrk="1" latinLnBrk="0" hangingPunct="1">
        <a:spcBef>
          <a:spcPct val="20000"/>
        </a:spcBef>
        <a:buFont typeface="Arial" pitchFamily="34" charset="0"/>
        <a:buChar char="•"/>
        <a:defRPr sz="831" kern="1200">
          <a:solidFill>
            <a:schemeClr val="tx1"/>
          </a:solidFill>
          <a:latin typeface="+mj-lt"/>
          <a:ea typeface="+mn-ea"/>
          <a:cs typeface="+mn-cs"/>
        </a:defRPr>
      </a:lvl3pPr>
      <a:lvl4pPr marL="246182" indent="-119794" algn="l" defTabSz="633039" rtl="0" eaLnBrk="1" latinLnBrk="0" hangingPunct="1">
        <a:spcBef>
          <a:spcPts val="199"/>
        </a:spcBef>
        <a:buFont typeface="Arial" pitchFamily="34" charset="0"/>
        <a:buChar char="–"/>
        <a:defRPr sz="831" kern="1200">
          <a:solidFill>
            <a:schemeClr val="tx1"/>
          </a:solidFill>
          <a:latin typeface="+mj-lt"/>
          <a:ea typeface="+mn-ea"/>
          <a:cs typeface="+mn-cs"/>
        </a:defRPr>
      </a:lvl4pPr>
      <a:lvl5pPr marL="342896" indent="-96714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j-lt"/>
          <a:ea typeface="+mn-ea"/>
          <a:cs typeface="+mn-cs"/>
        </a:defRPr>
      </a:lvl5pPr>
      <a:lvl6pPr marL="435214" indent="-85724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539622" indent="-102210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625346" indent="-82427" algn="l" defTabSz="633039" rtl="0" eaLnBrk="1" latinLnBrk="0" hangingPunct="1">
        <a:spcBef>
          <a:spcPts val="199"/>
        </a:spcBef>
        <a:buFont typeface="Arial" pitchFamily="34" charset="0"/>
        <a:buChar char="-"/>
        <a:defRPr sz="831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714367" indent="-87922" algn="l" defTabSz="633039" rtl="0" eaLnBrk="1" latinLnBrk="0" hangingPunct="1">
        <a:spcBef>
          <a:spcPts val="199"/>
        </a:spcBef>
        <a:buFont typeface="Arial" pitchFamily="34" charset="0"/>
        <a:buChar char="-"/>
        <a:tabLst/>
        <a:defRPr sz="831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494425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7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Blank</vt:lpstr>
      <vt:lpstr>think-cell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DIN A4</dc:subject>
  <dc:creator>Flipchart-Service.de</dc:creator>
  <cp:revision>3</cp:revision>
  <dcterms:created xsi:type="dcterms:W3CDTF">2012-08-15T13:02:08Z</dcterms:created>
  <dcterms:modified xsi:type="dcterms:W3CDTF">2025-08-17T08:27:00Z</dcterms:modified>
</cp:coreProperties>
</file>