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9906000" cy="6858000" type="A4"/>
  <p:notesSz cx="6858000" cy="9144000"/>
  <p:custDataLst>
    <p:tags r:id="rId5"/>
  </p:custDataLst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B0DA1D-E7FB-4493-B2A3-969EF55D34DF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9696" autoAdjust="0"/>
    <p:restoredTop sz="94629" autoAdjust="0"/>
  </p:normalViewPr>
  <p:slideViewPr>
    <p:cSldViewPr>
      <p:cViewPr varScale="1">
        <p:scale>
          <a:sx n="124" d="100"/>
          <a:sy n="124" d="100"/>
        </p:scale>
        <p:origin x="-834" y="-96"/>
      </p:cViewPr>
      <p:guideLst>
        <p:guide orient="horz" pos="890"/>
        <p:guide orient="horz" pos="4020"/>
        <p:guide pos="3120"/>
        <p:guide pos="105"/>
        <p:guide pos="61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-412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sz="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sz="800" dirty="0">
              <a:latin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sz="800" smtClean="0">
                <a:latin typeface="Calibri" pitchFamily="34" charset="0"/>
              </a:rPr>
              <a:t>PowerPoint-DINA0-quer.pptx</a:t>
            </a:r>
            <a:endParaRPr lang="de-DE" sz="800" dirty="0">
              <a:latin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315EA-06BA-4541-8C95-93A41C3003BD}" type="slidenum">
              <a:rPr lang="de-DE" sz="800" smtClean="0">
                <a:latin typeface="Calibri" pitchFamily="34" charset="0"/>
              </a:rPr>
              <a:pPr/>
              <a:t>‹#›</a:t>
            </a:fld>
            <a:endParaRPr lang="de-DE" sz="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07373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smtClean="0"/>
              <a:t>PowerPoint-DINA0-quer.pptx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0692B-E0F8-4B17-BC73-08F72511335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39062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50692B-E0F8-4B17-BC73-08F725113356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288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724" y="75600"/>
            <a:ext cx="9608581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724" y="6605844"/>
            <a:ext cx="3022500" cy="1260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37176" y="6605844"/>
            <a:ext cx="2808311" cy="126000"/>
          </a:xfrm>
        </p:spPr>
        <p:txBody>
          <a:bodyPr/>
          <a:lstStyle/>
          <a:p>
            <a:pPr algn="r"/>
            <a:r>
              <a:rPr lang="de-DE" smtClean="0"/>
              <a:t>PowerPoint-DINA0-quer.pptx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86405" y="6590168"/>
            <a:ext cx="283900" cy="151200"/>
          </a:xfrm>
        </p:spPr>
        <p:txBody>
          <a:bodyPr/>
          <a:lstStyle/>
          <a:p>
            <a:fld id="{63FFF309-7B43-4697-A594-9877CC163A2D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61724" y="914400"/>
            <a:ext cx="8088600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 smtClean="0"/>
              <a:t>Text bearbeiten </a:t>
            </a:r>
          </a:p>
          <a:p>
            <a:pPr lvl="1"/>
            <a:r>
              <a:rPr lang="de-DE" dirty="0" smtClean="0"/>
              <a:t>Zweite Ebene </a:t>
            </a:r>
          </a:p>
          <a:p>
            <a:pPr lvl="2"/>
            <a:r>
              <a:rPr lang="de-DE" dirty="0" smtClean="0"/>
              <a:t>Dritte Ebene </a:t>
            </a:r>
          </a:p>
          <a:p>
            <a:pPr lvl="3"/>
            <a:r>
              <a:rPr lang="de-DE" dirty="0" smtClean="0"/>
              <a:t>Vierte Ebene </a:t>
            </a:r>
          </a:p>
          <a:p>
            <a:pPr lvl="4"/>
            <a:r>
              <a:rPr lang="de-DE" dirty="0" smtClean="0"/>
              <a:t>Fünfte Ebene </a:t>
            </a:r>
          </a:p>
          <a:p>
            <a:pPr lvl="5"/>
            <a:r>
              <a:rPr lang="de-DE" dirty="0" smtClean="0"/>
              <a:t>Sechste Ebene </a:t>
            </a:r>
          </a:p>
          <a:p>
            <a:pPr lvl="6"/>
            <a:r>
              <a:rPr lang="de-DE" dirty="0" smtClean="0"/>
              <a:t>Siebente Ebene </a:t>
            </a:r>
          </a:p>
          <a:p>
            <a:pPr lvl="7"/>
            <a:r>
              <a:rPr lang="de-DE" dirty="0" smtClean="0"/>
              <a:t>Achte Ebene </a:t>
            </a:r>
          </a:p>
          <a:p>
            <a:pPr lvl="8"/>
            <a:r>
              <a:rPr lang="de-DE" dirty="0" smtClean="0"/>
              <a:t>Neunte Ebene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88158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6.xml"/><Relationship Id="rId3" Type="http://schemas.openxmlformats.org/officeDocument/2006/relationships/vmlDrawing" Target="../drawings/vmlDrawing1.vml"/><Relationship Id="rId7" Type="http://schemas.openxmlformats.org/officeDocument/2006/relationships/tags" Target="../tags/tag5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4.xml"/><Relationship Id="rId11" Type="http://schemas.openxmlformats.org/officeDocument/2006/relationships/oleObject" Target="../embeddings/oleObject1.bin"/><Relationship Id="rId5" Type="http://schemas.openxmlformats.org/officeDocument/2006/relationships/tags" Target="../tags/tag3.xml"/><Relationship Id="rId10" Type="http://schemas.openxmlformats.org/officeDocument/2006/relationships/tags" Target="../tags/tag8.xml"/><Relationship Id="rId4" Type="http://schemas.openxmlformats.org/officeDocument/2006/relationships/tags" Target="../tags/tag2.xml"/><Relationship Id="rId9" Type="http://schemas.openxmlformats.org/officeDocument/2006/relationships/tags" Target="../tags/tag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185793425"/>
              </p:ext>
            </p:extLst>
          </p:nvPr>
        </p:nvGraphicFramePr>
        <p:xfrm>
          <a:off x="0" y="0"/>
          <a:ext cx="171979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" name="think-cell Slide" r:id="rId11" imgW="0" imgH="0" progId="TCLayout.ActiveDocument.1">
                  <p:embed/>
                </p:oleObj>
              </mc:Choice>
              <mc:Fallback>
                <p:oleObj name="think-cell Slide" r:id="rId11" imgW="0" imgH="0" progId="TCLayout.ActiveDocument.1">
                  <p:embed/>
                  <p:pic>
                    <p:nvPicPr>
                      <p:cNvPr id="0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71979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161724" y="6605844"/>
            <a:ext cx="3022500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6537176" y="6605844"/>
            <a:ext cx="2808311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pPr algn="r"/>
            <a:r>
              <a:rPr lang="de-DE" smtClean="0"/>
              <a:t>PowerPoint-DINA0-quer.pptx</a:t>
            </a:r>
            <a:endParaRPr lang="de-DE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161724" y="75600"/>
            <a:ext cx="9608581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8"/>
            </p:custDataLst>
          </p:nvPr>
        </p:nvSpPr>
        <p:spPr>
          <a:xfrm>
            <a:off x="161724" y="914400"/>
            <a:ext cx="8088600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 smtClean="0"/>
              <a:t>Text bearbeiten </a:t>
            </a:r>
          </a:p>
          <a:p>
            <a:pPr lvl="1"/>
            <a:r>
              <a:rPr lang="de-DE" dirty="0" smtClean="0"/>
              <a:t>Zweite Ebene </a:t>
            </a:r>
          </a:p>
          <a:p>
            <a:pPr lvl="2"/>
            <a:r>
              <a:rPr lang="de-DE" dirty="0" smtClean="0"/>
              <a:t>Dritte Ebene </a:t>
            </a:r>
          </a:p>
          <a:p>
            <a:pPr lvl="3"/>
            <a:r>
              <a:rPr lang="de-DE" dirty="0" smtClean="0"/>
              <a:t>Vierte Ebene </a:t>
            </a:r>
          </a:p>
          <a:p>
            <a:pPr lvl="4"/>
            <a:r>
              <a:rPr lang="de-DE" dirty="0" smtClean="0"/>
              <a:t>Fünfte Ebene </a:t>
            </a:r>
          </a:p>
          <a:p>
            <a:pPr lvl="5"/>
            <a:r>
              <a:rPr lang="de-DE" dirty="0" smtClean="0"/>
              <a:t>Sechste Ebene </a:t>
            </a:r>
          </a:p>
          <a:p>
            <a:pPr lvl="6"/>
            <a:r>
              <a:rPr lang="de-DE" dirty="0" smtClean="0"/>
              <a:t>Siebente Ebene </a:t>
            </a:r>
          </a:p>
          <a:p>
            <a:pPr lvl="7"/>
            <a:r>
              <a:rPr lang="de-DE" dirty="0" smtClean="0"/>
              <a:t>Achte Ebene </a:t>
            </a:r>
          </a:p>
          <a:p>
            <a:pPr lvl="8"/>
            <a:r>
              <a:rPr lang="de-DE" dirty="0" smtClean="0"/>
              <a:t>Neunte Ebene 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9"/>
            </p:custDataLst>
          </p:nvPr>
        </p:nvSpPr>
        <p:spPr>
          <a:xfrm>
            <a:off x="9486405" y="6590168"/>
            <a:ext cx="283900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63FFF309-7B43-4697-A594-9877CC163A2D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4" name="OT_FootnoteSource" hidden="1"/>
          <p:cNvSpPr txBox="1"/>
          <p:nvPr>
            <p:custDataLst>
              <p:tags r:id="rId10"/>
            </p:custDataLst>
          </p:nvPr>
        </p:nvSpPr>
        <p:spPr>
          <a:xfrm>
            <a:off x="66859" y="6165304"/>
            <a:ext cx="4885765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 smtClean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ransition>
    <p:wipe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24944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7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</Words>
  <Application>Microsoft Office PowerPoint</Application>
  <PresentationFormat>A4 Paper (210x297 mm)</PresentationFormat>
  <Paragraphs>1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Blank</vt:lpstr>
      <vt:lpstr>think-cell Slide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DIN A4</dc:subject>
  <dc:creator>Flipchart-Service.de</dc:creator>
  <cp:revision>1</cp:revision>
  <dcterms:created xsi:type="dcterms:W3CDTF">2012-08-15T13:02:08Z</dcterms:created>
  <dcterms:modified xsi:type="dcterms:W3CDTF">2012-08-16T04:50:26Z</dcterms:modified>
</cp:coreProperties>
</file>