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 autoCompressPictures="0">
  <p:sldMasterIdLst>
    <p:sldMasterId id="2147483660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51206400" cy="6426200"/>
  <p:notesSz cx="6858000" cy="9144000"/>
  <p:defaultTextStyle>
    <a:defPPr>
      <a:defRPr lang="de-DE"/>
    </a:defPPr>
    <a:lvl1pPr algn="l" rtl="0" fontAlgn="base">
      <a:lnSpc>
        <a:spcPct val="90000"/>
      </a:lnSpc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lnSpc>
        <a:spcPct val="90000"/>
      </a:lnSpc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lnSpc>
        <a:spcPct val="90000"/>
      </a:lnSpc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lnSpc>
        <a:spcPct val="90000"/>
      </a:lnSpc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lnSpc>
        <a:spcPct val="90000"/>
      </a:lnSpc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4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14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14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14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22" d="100"/>
          <a:sy n="22" d="100"/>
        </p:scale>
        <p:origin x="82" y="20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A7115696-E373-689D-7C99-15117549961F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4ADFB33-2056-FB0A-DE61-1689B562C03F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7AA4F2E-A597-4910-96E0-CDA2549F3F12}" type="datetimeFigureOut">
              <a:rPr lang="de-DE" smtClean="0"/>
              <a:t>01.09.2025</a:t>
            </a:fld>
            <a:endParaRPr lang="de-D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DABC98F-F9B2-343F-7F38-2FE6D5C32436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de-DE"/>
              <a:t>PowerPoint-1067×8500.pptx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0B6C119-CABD-7F07-E6A3-47AA78D8BF67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C9821B-9436-4671-9F52-E56A8906FC3C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0390126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F14A643-B448-41E2-B952-335A5C95C2ED}" type="datetimeFigureOut">
              <a:rPr lang="de-DE" smtClean="0"/>
              <a:t>01.09.2025</a:t>
            </a:fld>
            <a:endParaRPr lang="de-D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-8866188" y="1143000"/>
            <a:ext cx="24590376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de-DE"/>
              <a:t>PowerPoint-1067×8500.pptx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42F961D-7CA5-4613-8B8F-1A92E0D2B08C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568927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42F961D-7CA5-4613-8B8F-1A92E0D2B08C}" type="slidenum">
              <a:rPr lang="de-DE" smtClean="0"/>
              <a:t>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647769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5991" y="70840"/>
            <a:ext cx="49668973" cy="715147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de-DE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5989" y="6189920"/>
            <a:ext cx="15624000" cy="118067"/>
          </a:xfrm>
        </p:spPr>
        <p:txBody>
          <a:bodyPr/>
          <a:lstStyle/>
          <a:p>
            <a:fld id="{437830ED-2762-4BE0-921F-928D73A47627}" type="datetimeFigureOut">
              <a:rPr lang="de-DE" smtClean="0"/>
              <a:t>01.09.2025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3792174" y="6189920"/>
            <a:ext cx="14516808" cy="118067"/>
          </a:xfrm>
        </p:spPr>
        <p:txBody>
          <a:bodyPr/>
          <a:lstStyle/>
          <a:p>
            <a:r>
              <a:rPr lang="de-DE"/>
              <a:t>PowerPoint-1067×8500.pptx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9037416" y="6175231"/>
            <a:ext cx="1467545" cy="141680"/>
          </a:xfrm>
        </p:spPr>
        <p:txBody>
          <a:bodyPr/>
          <a:lstStyle/>
          <a:p>
            <a:fld id="{6DBFD4A0-0687-4919-8F27-632DA67A7CBA}" type="slidenum">
              <a:rPr lang="de-DE" smtClean="0"/>
              <a:t>‹#›</a:t>
            </a:fld>
            <a:endParaRPr lang="de-DE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 hasCustomPrompt="1"/>
          </p:nvPr>
        </p:nvSpPr>
        <p:spPr>
          <a:xfrm>
            <a:off x="835989" y="856827"/>
            <a:ext cx="41811840" cy="330587"/>
          </a:xfrm>
        </p:spPr>
        <p:txBody>
          <a:bodyPr vert="horz" lIns="91440" tIns="45720" rIns="91440" bIns="45720" rtlCol="0">
            <a:noAutofit/>
          </a:bodyPr>
          <a:lstStyle>
            <a:lvl1pPr marL="0" indent="0" algn="l" defTabSz="856793" rtl="0" eaLnBrk="1" latinLnBrk="0" hangingPunct="1">
              <a:spcBef>
                <a:spcPct val="20000"/>
              </a:spcBef>
              <a:buFontTx/>
              <a:buNone/>
              <a:defRPr lang="de-DE" sz="1124" b="1" i="0" kern="1200" dirty="0" smtClean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>
              <a:defRPr lang="en-US" smtClean="0">
                <a:solidFill>
                  <a:schemeClr val="tx1"/>
                </a:solidFill>
              </a:defRPr>
            </a:lvl2pPr>
            <a:lvl3pPr>
              <a:spcBef>
                <a:spcPts val="270"/>
              </a:spcBef>
              <a:defRPr lang="en-US" smtClean="0">
                <a:solidFill>
                  <a:schemeClr val="tx1"/>
                </a:solidFill>
              </a:defRPr>
            </a:lvl3pPr>
            <a:lvl4pPr>
              <a:spcBef>
                <a:spcPts val="270"/>
              </a:spcBef>
              <a:defRPr lang="en-US" smtClean="0">
                <a:solidFill>
                  <a:schemeClr val="tx1"/>
                </a:solidFill>
              </a:defRPr>
            </a:lvl4pPr>
            <a:lvl5pPr>
              <a:spcBef>
                <a:spcPts val="270"/>
              </a:spcBef>
              <a:spcAft>
                <a:spcPts val="0"/>
              </a:spcAft>
              <a:defRPr lang="de-DE">
                <a:solidFill>
                  <a:schemeClr val="tx1"/>
                </a:solidFill>
              </a:defRPr>
            </a:lvl5pPr>
            <a:lvl6pPr>
              <a:spcBef>
                <a:spcPts val="270"/>
              </a:spcBef>
              <a:spcAft>
                <a:spcPts val="0"/>
              </a:spcAft>
              <a:defRPr>
                <a:solidFill>
                  <a:schemeClr val="tx1"/>
                </a:solidFill>
              </a:defRPr>
            </a:lvl6pPr>
            <a:lvl7pPr>
              <a:spcBef>
                <a:spcPts val="270"/>
              </a:spcBef>
              <a:defRPr>
                <a:solidFill>
                  <a:schemeClr val="tx1"/>
                </a:solidFill>
              </a:defRPr>
            </a:lvl7pPr>
            <a:lvl8pPr>
              <a:spcBef>
                <a:spcPts val="270"/>
              </a:spcBef>
              <a:defRPr>
                <a:solidFill>
                  <a:schemeClr val="tx1"/>
                </a:solidFill>
              </a:defRPr>
            </a:lvl8pPr>
            <a:lvl9pPr>
              <a:spcBef>
                <a:spcPts val="270"/>
              </a:spcBef>
              <a:defRPr>
                <a:solidFill>
                  <a:schemeClr val="tx1"/>
                </a:solidFill>
              </a:defRPr>
            </a:lvl9pPr>
          </a:lstStyle>
          <a:p>
            <a:r>
              <a:rPr lang="de-DE" dirty="0"/>
              <a:t>Text bearbeiten </a:t>
            </a:r>
          </a:p>
          <a:p>
            <a:pPr lvl="1"/>
            <a:r>
              <a:rPr lang="de-DE" dirty="0"/>
              <a:t>Zweite Ebene </a:t>
            </a:r>
          </a:p>
          <a:p>
            <a:pPr lvl="2"/>
            <a:r>
              <a:rPr lang="de-DE" dirty="0"/>
              <a:t>Dritte Ebene </a:t>
            </a:r>
          </a:p>
          <a:p>
            <a:pPr lvl="3"/>
            <a:r>
              <a:rPr lang="de-DE" dirty="0"/>
              <a:t>Vierte Ebene </a:t>
            </a:r>
          </a:p>
          <a:p>
            <a:pPr lvl="4"/>
            <a:r>
              <a:rPr lang="de-DE" dirty="0"/>
              <a:t>Fünfte Ebene </a:t>
            </a:r>
          </a:p>
          <a:p>
            <a:pPr lvl="5"/>
            <a:r>
              <a:rPr lang="de-DE" dirty="0"/>
              <a:t>Sechste Ebene </a:t>
            </a:r>
          </a:p>
          <a:p>
            <a:pPr lvl="6"/>
            <a:r>
              <a:rPr lang="de-DE" dirty="0"/>
              <a:t>Siebente Ebene </a:t>
            </a:r>
          </a:p>
          <a:p>
            <a:pPr lvl="7"/>
            <a:r>
              <a:rPr lang="de-DE" dirty="0"/>
              <a:t>Achte Ebene </a:t>
            </a:r>
          </a:p>
          <a:p>
            <a:pPr lvl="8"/>
            <a:r>
              <a:rPr lang="de-DE" dirty="0"/>
              <a:t>Neunte Ebene </a:t>
            </a:r>
          </a:p>
        </p:txBody>
      </p:sp>
    </p:spTree>
    <p:extLst>
      <p:ext uri="{BB962C8B-B14F-4D97-AF65-F5344CB8AC3E}">
        <p14:creationId xmlns:p14="http://schemas.microsoft.com/office/powerpoint/2010/main" val="589289275"/>
      </p:ext>
    </p:extLst>
  </p:cSld>
  <p:clrMapOvr>
    <a:masterClrMapping/>
  </p:clrMapOvr>
  <p:transition>
    <p:wipe dir="r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7C99D2-C3B6-5890-2402-5C26BED5D4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031D023-B7C8-14A7-66A3-B13B601463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7830ED-2762-4BE0-921F-928D73A47627}" type="datetimeFigureOut">
              <a:rPr lang="de-DE" smtClean="0"/>
              <a:t>01.09.2025</a:t>
            </a:fld>
            <a:endParaRPr lang="de-D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11B3CA4-F224-2D16-AB0F-01BF396199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PowerPoint-1067×8500.pptx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E0CDAF6-9C43-3D7F-E2C4-65855F1D0E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BFD4A0-0687-4919-8F27-632DA67A7CBA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71361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ags" Target="../tags/tag5.xml"/><Relationship Id="rId3" Type="http://schemas.openxmlformats.org/officeDocument/2006/relationships/theme" Target="../theme/theme1.xml"/><Relationship Id="rId7" Type="http://schemas.openxmlformats.org/officeDocument/2006/relationships/tags" Target="../tags/tag4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ags" Target="../tags/tag3.xml"/><Relationship Id="rId5" Type="http://schemas.openxmlformats.org/officeDocument/2006/relationships/tags" Target="../tags/tag2.xml"/><Relationship Id="rId4" Type="http://schemas.openxmlformats.org/officeDocument/2006/relationships/tags" Target="../tags/tag1.xml"/><Relationship Id="rId9" Type="http://schemas.openxmlformats.org/officeDocument/2006/relationships/tags" Target="../tags/tag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2"/>
            <p:custDataLst>
              <p:tags r:id="rId4"/>
            </p:custDataLst>
          </p:nvPr>
        </p:nvSpPr>
        <p:spPr>
          <a:xfrm>
            <a:off x="835989" y="6189920"/>
            <a:ext cx="15624000" cy="1180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de-DE" sz="468" kern="1200" smtClean="0">
                <a:solidFill>
                  <a:schemeClr val="bg1">
                    <a:lumMod val="75000"/>
                  </a:schemeClr>
                </a:solidFill>
                <a:latin typeface="+mj-lt"/>
                <a:ea typeface="+mn-ea"/>
                <a:cs typeface="+mn-cs"/>
              </a:defRPr>
            </a:lvl1pPr>
          </a:lstStyle>
          <a:p>
            <a:fld id="{437830ED-2762-4BE0-921F-928D73A47627}" type="datetimeFigureOut">
              <a:rPr lang="de-DE" smtClean="0"/>
              <a:t>01.09.2025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  <p:custDataLst>
              <p:tags r:id="rId5"/>
            </p:custDataLst>
          </p:nvPr>
        </p:nvSpPr>
        <p:spPr>
          <a:xfrm>
            <a:off x="33792174" y="6189920"/>
            <a:ext cx="14516808" cy="118067"/>
          </a:xfrm>
          <a:prstGeom prst="rect">
            <a:avLst/>
          </a:prstGeom>
        </p:spPr>
        <p:txBody>
          <a:bodyPr vert="horz" lIns="91440" tIns="45720" rIns="14400" bIns="45720" rtlCol="0" anchor="ctr"/>
          <a:lstStyle>
            <a:lvl1pPr>
              <a:defRPr lang="de-DE" sz="468" smtClean="0">
                <a:solidFill>
                  <a:schemeClr val="bg1">
                    <a:lumMod val="75000"/>
                  </a:schemeClr>
                </a:solidFill>
                <a:latin typeface="+mj-lt"/>
              </a:defRPr>
            </a:lvl1pPr>
          </a:lstStyle>
          <a:p>
            <a:r>
              <a:rPr lang="de-DE"/>
              <a:t>PowerPoint-1067×8500.pptx</a:t>
            </a: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  <p:custDataLst>
              <p:tags r:id="rId6"/>
            </p:custDataLst>
          </p:nvPr>
        </p:nvSpPr>
        <p:spPr>
          <a:xfrm>
            <a:off x="835991" y="70840"/>
            <a:ext cx="49668973" cy="715147"/>
          </a:xfrm>
          <a:prstGeom prst="rect">
            <a:avLst/>
          </a:prstGeom>
        </p:spPr>
        <p:txBody>
          <a:bodyPr vert="horz" lIns="91440" tIns="45720" rIns="90000" bIns="45720" rtlCol="0" anchor="b" anchorCtr="0">
            <a:noAutofit/>
          </a:bodyPr>
          <a:lstStyle/>
          <a:p>
            <a:pPr lvl="0"/>
            <a:endParaRPr lang="de-DE" noProof="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  <p:custDataLst>
              <p:tags r:id="rId7"/>
            </p:custDataLst>
          </p:nvPr>
        </p:nvSpPr>
        <p:spPr>
          <a:xfrm>
            <a:off x="835989" y="856827"/>
            <a:ext cx="41811840" cy="33058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r>
              <a:rPr lang="de-DE" dirty="0"/>
              <a:t>Text bearbeiten </a:t>
            </a:r>
          </a:p>
          <a:p>
            <a:pPr lvl="1"/>
            <a:r>
              <a:rPr lang="de-DE" dirty="0"/>
              <a:t>Zweite Ebene </a:t>
            </a:r>
          </a:p>
          <a:p>
            <a:pPr lvl="2"/>
            <a:r>
              <a:rPr lang="de-DE" dirty="0"/>
              <a:t>Dritte Ebene </a:t>
            </a:r>
          </a:p>
          <a:p>
            <a:pPr lvl="3"/>
            <a:r>
              <a:rPr lang="de-DE" dirty="0"/>
              <a:t>Vierte Ebene </a:t>
            </a:r>
          </a:p>
          <a:p>
            <a:pPr lvl="4"/>
            <a:r>
              <a:rPr lang="de-DE" dirty="0"/>
              <a:t>Fünfte Ebene </a:t>
            </a:r>
          </a:p>
          <a:p>
            <a:pPr lvl="5"/>
            <a:r>
              <a:rPr lang="de-DE" dirty="0"/>
              <a:t>Sechste Ebene </a:t>
            </a:r>
          </a:p>
          <a:p>
            <a:pPr lvl="6"/>
            <a:r>
              <a:rPr lang="de-DE" dirty="0"/>
              <a:t>Siebente Ebene </a:t>
            </a:r>
          </a:p>
          <a:p>
            <a:pPr lvl="7"/>
            <a:r>
              <a:rPr lang="de-DE" dirty="0"/>
              <a:t>Achte Ebene </a:t>
            </a:r>
          </a:p>
          <a:p>
            <a:pPr lvl="8"/>
            <a:r>
              <a:rPr lang="de-DE" dirty="0"/>
              <a:t>Neunte Ebene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  <p:custDataLst>
              <p:tags r:id="rId8"/>
            </p:custDataLst>
          </p:nvPr>
        </p:nvSpPr>
        <p:spPr>
          <a:xfrm>
            <a:off x="49037416" y="6175231"/>
            <a:ext cx="1467545" cy="141680"/>
          </a:xfrm>
          <a:prstGeom prst="rect">
            <a:avLst/>
          </a:prstGeom>
        </p:spPr>
        <p:txBody>
          <a:bodyPr vert="horz" wrap="none" lIns="91440" tIns="45720" rIns="0" bIns="45720" rtlCol="0" anchor="ctr"/>
          <a:lstStyle>
            <a:lvl1pPr algn="r">
              <a:defRPr sz="750">
                <a:solidFill>
                  <a:schemeClr val="tx1"/>
                </a:solidFill>
                <a:latin typeface="+mn-lt"/>
              </a:defRPr>
            </a:lvl1pPr>
          </a:lstStyle>
          <a:p>
            <a:fld id="{6DBFD4A0-0687-4919-8F27-632DA67A7CBA}" type="slidenum">
              <a:rPr lang="de-DE" smtClean="0"/>
              <a:t>‹#›</a:t>
            </a:fld>
            <a:endParaRPr lang="de-DE"/>
          </a:p>
        </p:txBody>
      </p:sp>
      <p:sp>
        <p:nvSpPr>
          <p:cNvPr id="24" name="OT_FootnoteSource" hidden="1"/>
          <p:cNvSpPr txBox="1"/>
          <p:nvPr>
            <p:custDataLst>
              <p:tags r:id="rId9"/>
            </p:custDataLst>
          </p:nvPr>
        </p:nvSpPr>
        <p:spPr>
          <a:xfrm>
            <a:off x="345612" y="5777118"/>
            <a:ext cx="25255647" cy="207749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pPr marL="505746" marR="0" lvl="0" indent="-505746" defTabSz="856793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None/>
              <a:tabLst>
                <a:tab pos="417984" algn="r"/>
                <a:tab pos="505746" algn="l"/>
              </a:tabLst>
              <a:defRPr/>
            </a:pPr>
            <a:r>
              <a:rPr lang="de-DE" sz="750" dirty="0">
                <a:latin typeface="+mn-lt"/>
                <a:cs typeface="Calibri" pitchFamily="34" charset="0"/>
              </a:rPr>
              <a:t>	Source:	SourceFootnote</a:t>
            </a:r>
          </a:p>
        </p:txBody>
      </p:sp>
    </p:spTree>
    <p:extLst>
      <p:ext uri="{BB962C8B-B14F-4D97-AF65-F5344CB8AC3E}">
        <p14:creationId xmlns:p14="http://schemas.microsoft.com/office/powerpoint/2010/main" val="20234538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</p:sldLayoutIdLst>
  <p:transition>
    <p:wipe dir="r"/>
  </p:transition>
  <p:txStyles>
    <p:titleStyle>
      <a:lvl1pPr algn="l" defTabSz="856793" rtl="0" eaLnBrk="1" latinLnBrk="0" hangingPunct="1">
        <a:spcBef>
          <a:spcPct val="0"/>
        </a:spcBef>
        <a:buNone/>
        <a:defRPr lang="de-DE" sz="1687" b="1" kern="1200" noProof="0" dirty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856793" rtl="0" eaLnBrk="1" latinLnBrk="0" hangingPunct="1">
        <a:spcBef>
          <a:spcPct val="20000"/>
        </a:spcBef>
        <a:buFontTx/>
        <a:buNone/>
        <a:defRPr sz="1124" b="1" i="0" kern="1200">
          <a:solidFill>
            <a:schemeClr val="tx1"/>
          </a:solidFill>
          <a:latin typeface="+mj-lt"/>
          <a:ea typeface="+mn-ea"/>
          <a:cs typeface="+mn-cs"/>
        </a:defRPr>
      </a:lvl1pPr>
      <a:lvl2pPr marL="0" indent="0" algn="l" defTabSz="856793" rtl="0" eaLnBrk="1" latinLnBrk="0" hangingPunct="1">
        <a:spcBef>
          <a:spcPct val="20000"/>
        </a:spcBef>
        <a:buFont typeface="Arial" pitchFamily="34" charset="0"/>
        <a:buNone/>
        <a:defRPr sz="1124" kern="1200">
          <a:solidFill>
            <a:schemeClr val="tx1"/>
          </a:solidFill>
          <a:latin typeface="+mj-lt"/>
          <a:ea typeface="+mn-ea"/>
          <a:cs typeface="+mn-cs"/>
        </a:defRPr>
      </a:lvl2pPr>
      <a:lvl3pPr marL="166599" indent="-166599" algn="l" defTabSz="856793" rtl="0" eaLnBrk="1" latinLnBrk="0" hangingPunct="1">
        <a:spcBef>
          <a:spcPct val="20000"/>
        </a:spcBef>
        <a:buFont typeface="Arial" pitchFamily="34" charset="0"/>
        <a:buChar char="•"/>
        <a:defRPr sz="1124" kern="1200">
          <a:solidFill>
            <a:schemeClr val="tx1"/>
          </a:solidFill>
          <a:latin typeface="+mj-lt"/>
          <a:ea typeface="+mn-ea"/>
          <a:cs typeface="+mn-cs"/>
        </a:defRPr>
      </a:lvl3pPr>
      <a:lvl4pPr marL="333197" indent="-162137" algn="l" defTabSz="856793" rtl="0" eaLnBrk="1" latinLnBrk="0" hangingPunct="1">
        <a:spcBef>
          <a:spcPts val="270"/>
        </a:spcBef>
        <a:buFont typeface="Arial" pitchFamily="34" charset="0"/>
        <a:buChar char="–"/>
        <a:defRPr sz="1124" kern="1200">
          <a:solidFill>
            <a:schemeClr val="tx1"/>
          </a:solidFill>
          <a:latin typeface="+mj-lt"/>
          <a:ea typeface="+mn-ea"/>
          <a:cs typeface="+mn-cs"/>
        </a:defRPr>
      </a:lvl4pPr>
      <a:lvl5pPr marL="464096" indent="-130899" algn="l" defTabSz="856793" rtl="0" eaLnBrk="1" latinLnBrk="0" hangingPunct="1">
        <a:spcBef>
          <a:spcPts val="270"/>
        </a:spcBef>
        <a:buFont typeface="Arial" pitchFamily="34" charset="0"/>
        <a:buChar char="-"/>
        <a:defRPr sz="1124" kern="1200">
          <a:solidFill>
            <a:schemeClr val="tx1"/>
          </a:solidFill>
          <a:latin typeface="+mj-lt"/>
          <a:ea typeface="+mn-ea"/>
          <a:cs typeface="+mn-cs"/>
        </a:defRPr>
      </a:lvl5pPr>
      <a:lvl6pPr marL="589045" indent="-116024" algn="l" defTabSz="856793" rtl="0" eaLnBrk="1" latinLnBrk="0" hangingPunct="1">
        <a:spcBef>
          <a:spcPts val="270"/>
        </a:spcBef>
        <a:buFont typeface="Arial" pitchFamily="34" charset="0"/>
        <a:buChar char="-"/>
        <a:defRPr sz="1124" kern="1200">
          <a:solidFill>
            <a:schemeClr val="tx1"/>
          </a:solidFill>
          <a:latin typeface="+mn-lt"/>
          <a:ea typeface="+mn-ea"/>
          <a:cs typeface="Calibri" pitchFamily="34" charset="0"/>
        </a:defRPr>
      </a:lvl6pPr>
      <a:lvl7pPr marL="730357" indent="-138337" algn="l" defTabSz="856793" rtl="0" eaLnBrk="1" latinLnBrk="0" hangingPunct="1">
        <a:spcBef>
          <a:spcPts val="270"/>
        </a:spcBef>
        <a:buFont typeface="Arial" pitchFamily="34" charset="0"/>
        <a:buChar char="-"/>
        <a:defRPr sz="1124" kern="1200">
          <a:solidFill>
            <a:schemeClr val="tx1"/>
          </a:solidFill>
          <a:latin typeface="+mn-lt"/>
          <a:ea typeface="+mn-ea"/>
          <a:cs typeface="Calibri" pitchFamily="34" charset="0"/>
        </a:defRPr>
      </a:lvl7pPr>
      <a:lvl8pPr marL="846381" indent="-111562" algn="l" defTabSz="856793" rtl="0" eaLnBrk="1" latinLnBrk="0" hangingPunct="1">
        <a:spcBef>
          <a:spcPts val="270"/>
        </a:spcBef>
        <a:buFont typeface="Arial" pitchFamily="34" charset="0"/>
        <a:buChar char="-"/>
        <a:defRPr sz="1124" kern="1200" baseline="0">
          <a:solidFill>
            <a:schemeClr val="tx1"/>
          </a:solidFill>
          <a:latin typeface="+mn-lt"/>
          <a:ea typeface="+mn-ea"/>
          <a:cs typeface="Calibri" pitchFamily="34" charset="0"/>
        </a:defRPr>
      </a:lvl8pPr>
      <a:lvl9pPr marL="966867" indent="-118999" algn="l" defTabSz="856793" rtl="0" eaLnBrk="1" latinLnBrk="0" hangingPunct="1">
        <a:spcBef>
          <a:spcPts val="270"/>
        </a:spcBef>
        <a:buFont typeface="Arial" pitchFamily="34" charset="0"/>
        <a:buChar char="-"/>
        <a:tabLst/>
        <a:defRPr sz="1124" kern="1200" baseline="0">
          <a:solidFill>
            <a:schemeClr val="tx1"/>
          </a:solidFill>
          <a:latin typeface="+mn-lt"/>
          <a:ea typeface="+mn-ea"/>
          <a:cs typeface="Calibri" pitchFamily="34" charset="0"/>
        </a:defRPr>
      </a:lvl9pPr>
    </p:bodyStyle>
    <p:otherStyle>
      <a:defPPr>
        <a:defRPr lang="en-US"/>
      </a:defPPr>
      <a:lvl1pPr marL="0" algn="l" defTabSz="856793" rtl="0" eaLnBrk="1" latinLnBrk="0" hangingPunct="1">
        <a:defRPr sz="1687" kern="1200">
          <a:solidFill>
            <a:schemeClr val="tx1"/>
          </a:solidFill>
          <a:latin typeface="+mn-lt"/>
          <a:ea typeface="+mn-ea"/>
          <a:cs typeface="+mn-cs"/>
        </a:defRPr>
      </a:lvl1pPr>
      <a:lvl2pPr marL="428396" algn="l" defTabSz="856793" rtl="0" eaLnBrk="1" latinLnBrk="0" hangingPunct="1">
        <a:defRPr sz="1687" kern="1200">
          <a:solidFill>
            <a:schemeClr val="tx1"/>
          </a:solidFill>
          <a:latin typeface="+mn-lt"/>
          <a:ea typeface="+mn-ea"/>
          <a:cs typeface="+mn-cs"/>
        </a:defRPr>
      </a:lvl2pPr>
      <a:lvl3pPr marL="856793" algn="l" defTabSz="856793" rtl="0" eaLnBrk="1" latinLnBrk="0" hangingPunct="1">
        <a:defRPr sz="1687" kern="1200">
          <a:solidFill>
            <a:schemeClr val="tx1"/>
          </a:solidFill>
          <a:latin typeface="+mn-lt"/>
          <a:ea typeface="+mn-ea"/>
          <a:cs typeface="+mn-cs"/>
        </a:defRPr>
      </a:lvl3pPr>
      <a:lvl4pPr marL="1285189" algn="l" defTabSz="856793" rtl="0" eaLnBrk="1" latinLnBrk="0" hangingPunct="1">
        <a:defRPr sz="1687" kern="1200">
          <a:solidFill>
            <a:schemeClr val="tx1"/>
          </a:solidFill>
          <a:latin typeface="+mn-lt"/>
          <a:ea typeface="+mn-ea"/>
          <a:cs typeface="+mn-cs"/>
        </a:defRPr>
      </a:lvl4pPr>
      <a:lvl5pPr marL="1713586" algn="l" defTabSz="856793" rtl="0" eaLnBrk="1" latinLnBrk="0" hangingPunct="1">
        <a:defRPr sz="1687" kern="1200">
          <a:solidFill>
            <a:schemeClr val="tx1"/>
          </a:solidFill>
          <a:latin typeface="+mn-lt"/>
          <a:ea typeface="+mn-ea"/>
          <a:cs typeface="+mn-cs"/>
        </a:defRPr>
      </a:lvl5pPr>
      <a:lvl6pPr marL="2141982" algn="l" defTabSz="856793" rtl="0" eaLnBrk="1" latinLnBrk="0" hangingPunct="1">
        <a:defRPr sz="1687" kern="1200">
          <a:solidFill>
            <a:schemeClr val="tx1"/>
          </a:solidFill>
          <a:latin typeface="+mn-lt"/>
          <a:ea typeface="+mn-ea"/>
          <a:cs typeface="+mn-cs"/>
        </a:defRPr>
      </a:lvl6pPr>
      <a:lvl7pPr marL="2570378" algn="l" defTabSz="856793" rtl="0" eaLnBrk="1" latinLnBrk="0" hangingPunct="1">
        <a:defRPr sz="1687" kern="1200">
          <a:solidFill>
            <a:schemeClr val="tx1"/>
          </a:solidFill>
          <a:latin typeface="+mn-lt"/>
          <a:ea typeface="+mn-ea"/>
          <a:cs typeface="+mn-cs"/>
        </a:defRPr>
      </a:lvl7pPr>
      <a:lvl8pPr marL="2998775" algn="l" defTabSz="856793" rtl="0" eaLnBrk="1" latinLnBrk="0" hangingPunct="1">
        <a:defRPr sz="1687" kern="1200">
          <a:solidFill>
            <a:schemeClr val="tx1"/>
          </a:solidFill>
          <a:latin typeface="+mn-lt"/>
          <a:ea typeface="+mn-ea"/>
          <a:cs typeface="+mn-cs"/>
        </a:defRPr>
      </a:lvl8pPr>
      <a:lvl9pPr marL="3427171" algn="l" defTabSz="856793" rtl="0" eaLnBrk="1" latinLnBrk="0" hangingPunct="1">
        <a:defRPr sz="1687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7DB3B9-4DD9-1BF8-C7CF-3ACD71CC23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88744007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4zN6pdgdgUCMU31IRk9a_g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eERfYcEv2Uaji2trKoVWZQ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bn_f420IbUubj.gLlYaCiA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vSxFOa3fMkiXrP39FCd6YQ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95ZSrDCYpkinzoVDHa5V.A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sCsjs4Cd7E2m1wgT9C73Cg"/>
</p:tagLst>
</file>

<file path=ppt/theme/theme1.xml><?xml version="1.0" encoding="utf-8"?>
<a:theme xmlns:a="http://schemas.openxmlformats.org/drawingml/2006/main" name="Blank">
  <a:themeElements>
    <a:clrScheme name="OS Theme">
      <a:dk1>
        <a:sysClr val="windowText" lastClr="000000"/>
      </a:dk1>
      <a:lt1>
        <a:sysClr val="window" lastClr="FFFFFF"/>
      </a:lt1>
      <a:dk2>
        <a:srgbClr val="9DC8BA"/>
      </a:dk2>
      <a:lt2>
        <a:srgbClr val="B7B9BC"/>
      </a:lt2>
      <a:accent1>
        <a:srgbClr val="A7C4D9"/>
      </a:accent1>
      <a:accent2>
        <a:srgbClr val="EBDABC"/>
      </a:accent2>
      <a:accent3>
        <a:srgbClr val="FFFFFF"/>
      </a:accent3>
      <a:accent4>
        <a:srgbClr val="000000"/>
      </a:accent4>
      <a:accent5>
        <a:srgbClr val="FFEB73"/>
      </a:accent5>
      <a:accent6>
        <a:srgbClr val="CE4D4A"/>
      </a:accent6>
      <a:hlink>
        <a:srgbClr val="FFEB73"/>
      </a:hlink>
      <a:folHlink>
        <a:srgbClr val="CE4D4A"/>
      </a:folHlink>
    </a:clrScheme>
    <a:fontScheme name="Neutr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0000" tIns="46800" rIns="90000" bIns="46800" numCol="1" rtlCol="0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9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sz="1400" b="0" i="0" u="none" strike="noStrike" cap="none" normalizeH="0" baseline="0" dirty="0" err="1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>
        <a:ln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>
          <a:defRPr sz="1200" dirty="0" smtClean="0">
            <a:latin typeface="+mn-lt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Presentation4" id="{D69888E5-EFE5-4BAD-A8AE-85D3FC3804D7}" vid="{35FE577B-8D41-4C5E-AD66-3E24C621435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0</TotalTime>
  <Words>1</Words>
  <Application>Microsoft Office PowerPoint</Application>
  <PresentationFormat>Custom</PresentationFormat>
  <Paragraphs>1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Aptos</vt:lpstr>
      <vt:lpstr>Arial</vt:lpstr>
      <vt:lpstr>Blank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Stefan Berger</dc:creator>
  <cp:lastModifiedBy>Stefan Berger</cp:lastModifiedBy>
  <cp:revision>3</cp:revision>
  <dcterms:created xsi:type="dcterms:W3CDTF">2025-08-17T11:11:41Z</dcterms:created>
  <dcterms:modified xsi:type="dcterms:W3CDTF">2025-09-01T07:44:44Z</dcterms:modified>
</cp:coreProperties>
</file>