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51206400" cy="6829425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2" d="100"/>
          <a:sy n="22" d="100"/>
        </p:scale>
        <p:origin x="82" y="2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0786918-7CD7-0677-50F7-257DFBD349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384088-1766-C3DE-F4D7-8E6DABB29D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3B712-B7D7-4B06-A129-0E82EFBEAD1F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8EDCAA-D8BC-FDB3-1032-1E17277DCC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PowerPoint-1067×8000.pptx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187AA0-EDB8-6BD4-B1DE-C4830D601A7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608C-876B-4475-ABF6-11E817E637C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5274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F9C08-DAB4-422E-997C-EF6BA0AC91F7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8139113" y="1143000"/>
            <a:ext cx="2313622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PowerPoint-1067×8000.pptx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CA272-E2C9-4C28-AFF6-D23F880394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1746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A272-E2C9-4C28-AFF6-D23F880394E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991" y="75285"/>
            <a:ext cx="49668973" cy="76002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5989" y="6578320"/>
            <a:ext cx="15624000" cy="125475"/>
          </a:xfrm>
        </p:spPr>
        <p:txBody>
          <a:bodyPr/>
          <a:lstStyle/>
          <a:p>
            <a:fld id="{CEA8A7BC-0466-44A8-AD2B-CD6FF0565C13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792174" y="6578320"/>
            <a:ext cx="14516808" cy="125475"/>
          </a:xfrm>
        </p:spPr>
        <p:txBody>
          <a:bodyPr/>
          <a:lstStyle/>
          <a:p>
            <a:r>
              <a:rPr lang="de-DE"/>
              <a:t>PowerPoint-1067×8000.pptx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037416" y="6562709"/>
            <a:ext cx="1467545" cy="150570"/>
          </a:xfrm>
        </p:spPr>
        <p:txBody>
          <a:bodyPr/>
          <a:lstStyle/>
          <a:p>
            <a:fld id="{2C6226FF-4657-40AF-9807-D8CC3F54C752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5989" y="910590"/>
            <a:ext cx="41811840" cy="35133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0560" rtl="0" eaLnBrk="1" latinLnBrk="0" hangingPunct="1">
              <a:spcBef>
                <a:spcPct val="20000"/>
              </a:spcBef>
              <a:buFontTx/>
              <a:buNone/>
              <a:defRPr lang="de-DE" sz="1195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7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7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7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7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7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7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7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2627354905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C47BC-650C-B9EA-584C-C1735CC8D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10CDF4-F626-8F72-B269-597797D5D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8A7BC-0466-44A8-AD2B-CD6FF0565C13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D8FA1F-C651-3C4F-4F40-2C1FC5850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PowerPoint-1067×8000.pptx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8D5430-3421-7382-E17D-6551A7623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226FF-4657-40AF-9807-D8CC3F54C75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62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835989" y="6578320"/>
            <a:ext cx="15624000" cy="125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498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CEA8A7BC-0466-44A8-AD2B-CD6FF0565C13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33792174" y="6578320"/>
            <a:ext cx="14516808" cy="125475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498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PowerPoint-1067×8000.pptx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835991" y="75285"/>
            <a:ext cx="49668973" cy="76002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835989" y="910590"/>
            <a:ext cx="41811840" cy="3513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49037416" y="6562709"/>
            <a:ext cx="1467545" cy="15057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797">
                <a:solidFill>
                  <a:schemeClr val="tx1"/>
                </a:solidFill>
                <a:latin typeface="+mn-lt"/>
              </a:defRPr>
            </a:lvl1pPr>
          </a:lstStyle>
          <a:p>
            <a:fld id="{2C6226FF-4657-40AF-9807-D8CC3F54C752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345612" y="6139615"/>
            <a:ext cx="25255647" cy="21454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7483" marR="0" lvl="0" indent="-537483" defTabSz="9105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4214" algn="r"/>
                <a:tab pos="537483" algn="l"/>
              </a:tabLst>
              <a:defRPr/>
            </a:pPr>
            <a:r>
              <a:rPr lang="de-DE" sz="797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1616891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0560" rtl="0" eaLnBrk="1" latinLnBrk="0" hangingPunct="1">
        <a:spcBef>
          <a:spcPct val="0"/>
        </a:spcBef>
        <a:buNone/>
        <a:defRPr lang="de-DE" sz="1792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0560" rtl="0" eaLnBrk="1" latinLnBrk="0" hangingPunct="1">
        <a:spcBef>
          <a:spcPct val="20000"/>
        </a:spcBef>
        <a:buFontTx/>
        <a:buNone/>
        <a:defRPr sz="1195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0560" rtl="0" eaLnBrk="1" latinLnBrk="0" hangingPunct="1">
        <a:spcBef>
          <a:spcPct val="20000"/>
        </a:spcBef>
        <a:buFont typeface="Arial" pitchFamily="34" charset="0"/>
        <a:buNone/>
        <a:defRPr sz="1195" kern="1200">
          <a:solidFill>
            <a:schemeClr val="tx1"/>
          </a:solidFill>
          <a:latin typeface="+mj-lt"/>
          <a:ea typeface="+mn-ea"/>
          <a:cs typeface="+mn-cs"/>
        </a:defRPr>
      </a:lvl2pPr>
      <a:lvl3pPr marL="177053" indent="-177053" algn="l" defTabSz="910560" rtl="0" eaLnBrk="1" latinLnBrk="0" hangingPunct="1">
        <a:spcBef>
          <a:spcPct val="20000"/>
        </a:spcBef>
        <a:buFont typeface="Arial" pitchFamily="34" charset="0"/>
        <a:buChar char="•"/>
        <a:defRPr sz="1195" kern="1200">
          <a:solidFill>
            <a:schemeClr val="tx1"/>
          </a:solidFill>
          <a:latin typeface="+mj-lt"/>
          <a:ea typeface="+mn-ea"/>
          <a:cs typeface="+mn-cs"/>
        </a:defRPr>
      </a:lvl3pPr>
      <a:lvl4pPr marL="354106" indent="-172311" algn="l" defTabSz="910560" rtl="0" eaLnBrk="1" latinLnBrk="0" hangingPunct="1">
        <a:spcBef>
          <a:spcPts val="287"/>
        </a:spcBef>
        <a:buFont typeface="Arial" pitchFamily="34" charset="0"/>
        <a:buChar char="–"/>
        <a:defRPr sz="1195" kern="1200">
          <a:solidFill>
            <a:schemeClr val="tx1"/>
          </a:solidFill>
          <a:latin typeface="+mj-lt"/>
          <a:ea typeface="+mn-ea"/>
          <a:cs typeface="+mn-cs"/>
        </a:defRPr>
      </a:lvl4pPr>
      <a:lvl5pPr marL="493220" indent="-139113" algn="l" defTabSz="910560" rtl="0" eaLnBrk="1" latinLnBrk="0" hangingPunct="1">
        <a:spcBef>
          <a:spcPts val="287"/>
        </a:spcBef>
        <a:buFont typeface="Arial" pitchFamily="34" charset="0"/>
        <a:buChar char="-"/>
        <a:defRPr sz="1195" kern="1200">
          <a:solidFill>
            <a:schemeClr val="tx1"/>
          </a:solidFill>
          <a:latin typeface="+mj-lt"/>
          <a:ea typeface="+mn-ea"/>
          <a:cs typeface="+mn-cs"/>
        </a:defRPr>
      </a:lvl5pPr>
      <a:lvl6pPr marL="626010" indent="-123305" algn="l" defTabSz="910560" rtl="0" eaLnBrk="1" latinLnBrk="0" hangingPunct="1">
        <a:spcBef>
          <a:spcPts val="287"/>
        </a:spcBef>
        <a:buFont typeface="Arial" pitchFamily="34" charset="0"/>
        <a:buChar char="-"/>
        <a:defRPr sz="1195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6189" indent="-147018" algn="l" defTabSz="910560" rtl="0" eaLnBrk="1" latinLnBrk="0" hangingPunct="1">
        <a:spcBef>
          <a:spcPts val="287"/>
        </a:spcBef>
        <a:buFont typeface="Arial" pitchFamily="34" charset="0"/>
        <a:buChar char="-"/>
        <a:defRPr sz="1195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899494" indent="-118563" algn="l" defTabSz="910560" rtl="0" eaLnBrk="1" latinLnBrk="0" hangingPunct="1">
        <a:spcBef>
          <a:spcPts val="287"/>
        </a:spcBef>
        <a:buFont typeface="Arial" pitchFamily="34" charset="0"/>
        <a:buChar char="-"/>
        <a:defRPr sz="1195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27541" indent="-126467" algn="l" defTabSz="910560" rtl="0" eaLnBrk="1" latinLnBrk="0" hangingPunct="1">
        <a:spcBef>
          <a:spcPts val="287"/>
        </a:spcBef>
        <a:buFont typeface="Arial" pitchFamily="34" charset="0"/>
        <a:buChar char="-"/>
        <a:tabLst/>
        <a:defRPr sz="1195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0560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1pPr>
      <a:lvl2pPr marL="455280" algn="l" defTabSz="910560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2pPr>
      <a:lvl3pPr marL="910560" algn="l" defTabSz="910560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3pPr>
      <a:lvl4pPr marL="1365839" algn="l" defTabSz="910560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4pPr>
      <a:lvl5pPr marL="1821119" algn="l" defTabSz="910560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5pPr>
      <a:lvl6pPr marL="2276399" algn="l" defTabSz="910560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6pPr>
      <a:lvl7pPr marL="2731679" algn="l" defTabSz="910560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7pPr>
      <a:lvl8pPr marL="3186958" algn="l" defTabSz="910560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8pPr>
      <a:lvl9pPr marL="3642238" algn="l" defTabSz="910560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8FE26-19A5-CD6A-3BAF-CEF04D1C1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5775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2025-08-15T17:09:24Z</dcterms:created>
  <dcterms:modified xsi:type="dcterms:W3CDTF">2025-09-01T07:45:01Z</dcterms:modified>
</cp:coreProperties>
</file>