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44992925" cy="6858000"/>
  <p:notesSz cx="6858000" cy="9144000"/>
  <p:defaultTextStyle>
    <a:defPPr>
      <a:defRPr lang="de-DE"/>
    </a:defPPr>
    <a:lvl1pPr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5" d="100"/>
          <a:sy n="25" d="100"/>
        </p:scale>
        <p:origin x="103" y="19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6009B7E-A1ED-126B-10A4-0AF9E388662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2D1679-CFE5-A6D0-0340-14D121C58E4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597583-1F4C-4A7E-BB47-D8E4358FC723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2BCA15-F229-4CDB-491E-D561CE97F01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PowerPoint-1067×7000.pptx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98A115-A0B4-8098-A16E-42152EB16C3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8A6E69-C36B-45E4-98CD-B5D57FB4FAB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31861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2BBF2A-823E-4874-881E-0580C5581854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6692900" y="1143000"/>
            <a:ext cx="20243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PowerPoint-1067×7000.pptx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B93B37-8DA2-4807-B6FD-B2A4BE64DD2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0158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B93B37-8DA2-4807-B6FD-B2A4BE64DD24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0031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4550" y="75600"/>
            <a:ext cx="43642052" cy="763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de-D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34548" y="6605844"/>
            <a:ext cx="13728156" cy="126000"/>
          </a:xfrm>
        </p:spPr>
        <p:txBody>
          <a:bodyPr/>
          <a:lstStyle/>
          <a:p>
            <a:fld id="{9F3EDF2D-E5A1-4F08-838B-7443CE96CD24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9691772" y="6605844"/>
            <a:ext cx="12755313" cy="126000"/>
          </a:xfrm>
        </p:spPr>
        <p:txBody>
          <a:bodyPr/>
          <a:lstStyle/>
          <a:p>
            <a:r>
              <a:rPr lang="de-DE"/>
              <a:t>PowerPoint-1067×7000.pptx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087130" y="6590168"/>
            <a:ext cx="1289470" cy="151200"/>
          </a:xfrm>
        </p:spPr>
        <p:txBody>
          <a:bodyPr/>
          <a:lstStyle/>
          <a:p>
            <a:fld id="{709734CF-625A-4EF3-B920-57D60C1DDB2F}" type="slidenum">
              <a:rPr lang="de-DE" smtClean="0"/>
              <a:t>‹#›</a:t>
            </a:fld>
            <a:endParaRPr lang="de-DE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34548" y="914400"/>
            <a:ext cx="36738318" cy="352800"/>
          </a:xfr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lang="de-DE" sz="1200" b="1" i="0" kern="120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spcBef>
                <a:spcPts val="288"/>
              </a:spcBef>
              <a:defRPr lang="en-US" smtClean="0">
                <a:solidFill>
                  <a:schemeClr val="tx1"/>
                </a:solidFill>
              </a:defRPr>
            </a:lvl3pPr>
            <a:lvl4pPr>
              <a:spcBef>
                <a:spcPts val="288"/>
              </a:spcBef>
              <a:defRPr lang="en-US" smtClean="0">
                <a:solidFill>
                  <a:schemeClr val="tx1"/>
                </a:solidFill>
              </a:defRPr>
            </a:lvl4pPr>
            <a:lvl5pPr>
              <a:spcBef>
                <a:spcPts val="288"/>
              </a:spcBef>
              <a:spcAft>
                <a:spcPts val="0"/>
              </a:spcAft>
              <a:defRPr lang="de-DE">
                <a:solidFill>
                  <a:schemeClr val="tx1"/>
                </a:solidFill>
              </a:defRPr>
            </a:lvl5pPr>
            <a:lvl6pPr>
              <a:spcBef>
                <a:spcPts val="288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6pPr>
            <a:lvl7pPr>
              <a:spcBef>
                <a:spcPts val="288"/>
              </a:spcBef>
              <a:defRPr>
                <a:solidFill>
                  <a:schemeClr val="tx1"/>
                </a:solidFill>
              </a:defRPr>
            </a:lvl7pPr>
            <a:lvl8pPr>
              <a:spcBef>
                <a:spcPts val="288"/>
              </a:spcBef>
              <a:defRPr>
                <a:solidFill>
                  <a:schemeClr val="tx1"/>
                </a:solidFill>
              </a:defRPr>
            </a:lvl8pPr>
            <a:lvl9pPr>
              <a:spcBef>
                <a:spcPts val="288"/>
              </a:spcBef>
              <a:defRPr>
                <a:solidFill>
                  <a:schemeClr val="tx1"/>
                </a:solidFill>
              </a:defRPr>
            </a:lvl9pPr>
          </a:lstStyle>
          <a:p>
            <a:r>
              <a:rPr lang="de-DE" dirty="0"/>
              <a:t>Text bearbeiten </a:t>
            </a:r>
          </a:p>
          <a:p>
            <a:pPr lvl="1"/>
            <a:r>
              <a:rPr lang="de-DE" dirty="0"/>
              <a:t>Zweite Ebene </a:t>
            </a:r>
          </a:p>
          <a:p>
            <a:pPr lvl="2"/>
            <a:r>
              <a:rPr lang="de-DE" dirty="0"/>
              <a:t>Dritte Ebene </a:t>
            </a:r>
          </a:p>
          <a:p>
            <a:pPr lvl="3"/>
            <a:r>
              <a:rPr lang="de-DE" dirty="0"/>
              <a:t>Vierte Ebene </a:t>
            </a:r>
          </a:p>
          <a:p>
            <a:pPr lvl="4"/>
            <a:r>
              <a:rPr lang="de-DE" dirty="0"/>
              <a:t>Fünfte Ebene </a:t>
            </a:r>
          </a:p>
          <a:p>
            <a:pPr lvl="5"/>
            <a:r>
              <a:rPr lang="de-DE" dirty="0"/>
              <a:t>Sechste Ebene </a:t>
            </a:r>
          </a:p>
          <a:p>
            <a:pPr lvl="6"/>
            <a:r>
              <a:rPr lang="de-DE" dirty="0"/>
              <a:t>Siebente Ebene </a:t>
            </a:r>
          </a:p>
          <a:p>
            <a:pPr lvl="7"/>
            <a:r>
              <a:rPr lang="de-DE" dirty="0"/>
              <a:t>Achte Ebene </a:t>
            </a:r>
          </a:p>
          <a:p>
            <a:pPr lvl="8"/>
            <a:r>
              <a:rPr lang="de-DE" dirty="0"/>
              <a:t>Neunte Ebene </a:t>
            </a:r>
          </a:p>
        </p:txBody>
      </p:sp>
    </p:spTree>
    <p:extLst>
      <p:ext uri="{BB962C8B-B14F-4D97-AF65-F5344CB8AC3E}">
        <p14:creationId xmlns:p14="http://schemas.microsoft.com/office/powerpoint/2010/main" val="3873821209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367E7-EE59-E18B-2C91-BC60FE363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9F7A6A-5E95-228B-A5DF-667B8ED8D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DF2D-E5A1-4F08-838B-7443CE96CD24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851DC0-B259-3AE0-2BFD-E6E079493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PowerPoint-1067×7000.pptx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35CF32-9A42-2A3C-B1D9-F3FE7AB27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734CF-625A-4EF3-B920-57D60C1DDB2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3467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5.xml"/><Relationship Id="rId3" Type="http://schemas.openxmlformats.org/officeDocument/2006/relationships/theme" Target="../theme/theme1.xml"/><Relationship Id="rId7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tags" Target="../tags/tag1.xml"/><Relationship Id="rId9" Type="http://schemas.openxmlformats.org/officeDocument/2006/relationships/tags" Target="../tags/tag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4"/>
            </p:custDataLst>
          </p:nvPr>
        </p:nvSpPr>
        <p:spPr>
          <a:xfrm>
            <a:off x="734548" y="6605844"/>
            <a:ext cx="13728156" cy="12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de-DE" sz="500" kern="1200" smtClean="0">
                <a:solidFill>
                  <a:schemeClr val="bg1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fld id="{9F3EDF2D-E5A1-4F08-838B-7443CE96CD24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5"/>
            </p:custDataLst>
          </p:nvPr>
        </p:nvSpPr>
        <p:spPr>
          <a:xfrm>
            <a:off x="29691772" y="6605844"/>
            <a:ext cx="12755313" cy="126000"/>
          </a:xfrm>
          <a:prstGeom prst="rect">
            <a:avLst/>
          </a:prstGeom>
        </p:spPr>
        <p:txBody>
          <a:bodyPr vert="horz" lIns="91440" tIns="45720" rIns="14400" bIns="45720" rtlCol="0" anchor="ctr"/>
          <a:lstStyle>
            <a:lvl1pPr>
              <a:defRPr lang="de-DE" sz="500" smtClean="0">
                <a:solidFill>
                  <a:schemeClr val="bg1">
                    <a:lumMod val="75000"/>
                  </a:schemeClr>
                </a:solidFill>
                <a:latin typeface="+mj-lt"/>
              </a:defRPr>
            </a:lvl1pPr>
          </a:lstStyle>
          <a:p>
            <a:r>
              <a:rPr lang="de-DE"/>
              <a:t>PowerPoint-1067×7000.pptx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734550" y="75600"/>
            <a:ext cx="43642052" cy="763200"/>
          </a:xfrm>
          <a:prstGeom prst="rect">
            <a:avLst/>
          </a:prstGeom>
        </p:spPr>
        <p:txBody>
          <a:bodyPr vert="horz" lIns="91440" tIns="45720" rIns="90000" bIns="45720" rtlCol="0" anchor="b" anchorCtr="0">
            <a:noAutofit/>
          </a:bodyPr>
          <a:lstStyle/>
          <a:p>
            <a:pPr lvl="0"/>
            <a:endParaRPr lang="de-DE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7"/>
            </p:custDataLst>
          </p:nvPr>
        </p:nvSpPr>
        <p:spPr>
          <a:xfrm>
            <a:off x="734548" y="914400"/>
            <a:ext cx="36738318" cy="352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de-DE" dirty="0"/>
              <a:t>Text bearbeiten </a:t>
            </a:r>
          </a:p>
          <a:p>
            <a:pPr lvl="1"/>
            <a:r>
              <a:rPr lang="de-DE" dirty="0"/>
              <a:t>Zweite Ebene </a:t>
            </a:r>
          </a:p>
          <a:p>
            <a:pPr lvl="2"/>
            <a:r>
              <a:rPr lang="de-DE" dirty="0"/>
              <a:t>Dritte Ebene </a:t>
            </a:r>
          </a:p>
          <a:p>
            <a:pPr lvl="3"/>
            <a:r>
              <a:rPr lang="de-DE" dirty="0"/>
              <a:t>Vierte Ebene </a:t>
            </a:r>
          </a:p>
          <a:p>
            <a:pPr lvl="4"/>
            <a:r>
              <a:rPr lang="de-DE" dirty="0"/>
              <a:t>Fünfte Ebene </a:t>
            </a:r>
          </a:p>
          <a:p>
            <a:pPr lvl="5"/>
            <a:r>
              <a:rPr lang="de-DE" dirty="0"/>
              <a:t>Sechste Ebene </a:t>
            </a:r>
          </a:p>
          <a:p>
            <a:pPr lvl="6"/>
            <a:r>
              <a:rPr lang="de-DE" dirty="0"/>
              <a:t>Siebente Ebene </a:t>
            </a:r>
          </a:p>
          <a:p>
            <a:pPr lvl="7"/>
            <a:r>
              <a:rPr lang="de-DE" dirty="0"/>
              <a:t>Achte Ebene </a:t>
            </a:r>
          </a:p>
          <a:p>
            <a:pPr lvl="8"/>
            <a:r>
              <a:rPr lang="de-DE" dirty="0"/>
              <a:t>Neunte Ebene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8"/>
            </p:custDataLst>
          </p:nvPr>
        </p:nvSpPr>
        <p:spPr>
          <a:xfrm>
            <a:off x="43087130" y="6590168"/>
            <a:ext cx="1289470" cy="151200"/>
          </a:xfrm>
          <a:prstGeom prst="rect">
            <a:avLst/>
          </a:prstGeom>
        </p:spPr>
        <p:txBody>
          <a:bodyPr vert="horz" wrap="none" lIns="91440" tIns="45720" rIns="0" bIns="45720" rtlCol="0" anchor="ctr"/>
          <a:lstStyle>
            <a:lvl1pPr algn="r"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fld id="{709734CF-625A-4EF3-B920-57D60C1DDB2F}" type="slidenum">
              <a:rPr lang="de-DE" smtClean="0"/>
              <a:t>‹#›</a:t>
            </a:fld>
            <a:endParaRPr lang="de-DE"/>
          </a:p>
        </p:txBody>
      </p:sp>
      <p:sp>
        <p:nvSpPr>
          <p:cNvPr id="24" name="OT_FootnoteSource" hidden="1"/>
          <p:cNvSpPr txBox="1"/>
          <p:nvPr>
            <p:custDataLst>
              <p:tags r:id="rId9"/>
            </p:custDataLst>
          </p:nvPr>
        </p:nvSpPr>
        <p:spPr>
          <a:xfrm>
            <a:off x="303675" y="6165304"/>
            <a:ext cx="22191082" cy="21544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539750" marR="0" lvl="0" indent="-539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>
                <a:tab pos="446088" algn="r"/>
                <a:tab pos="539750" algn="l"/>
              </a:tabLst>
              <a:defRPr/>
            </a:pPr>
            <a:r>
              <a:rPr lang="de-DE" sz="800" dirty="0">
                <a:latin typeface="+mn-lt"/>
                <a:cs typeface="Calibri" pitchFamily="34" charset="0"/>
              </a:rPr>
              <a:t>	Source:	SourceFootnote</a:t>
            </a:r>
          </a:p>
        </p:txBody>
      </p:sp>
    </p:spTree>
    <p:extLst>
      <p:ext uri="{BB962C8B-B14F-4D97-AF65-F5344CB8AC3E}">
        <p14:creationId xmlns:p14="http://schemas.microsoft.com/office/powerpoint/2010/main" val="2505643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ransition>
    <p:wipe dir="r"/>
  </p:transition>
  <p:txStyles>
    <p:titleStyle>
      <a:lvl1pPr algn="l" defTabSz="914400" rtl="0" eaLnBrk="1" latinLnBrk="0" hangingPunct="1">
        <a:spcBef>
          <a:spcPct val="0"/>
        </a:spcBef>
        <a:buNone/>
        <a:defRPr lang="de-DE" sz="1800" b="1" kern="1200" noProof="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Tx/>
        <a:buNone/>
        <a:defRPr sz="1200" b="1" i="0" kern="1200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1200" kern="1200">
          <a:solidFill>
            <a:schemeClr val="tx1"/>
          </a:solidFill>
          <a:latin typeface="+mj-lt"/>
          <a:ea typeface="+mn-ea"/>
          <a:cs typeface="+mn-cs"/>
        </a:defRPr>
      </a:lvl2pPr>
      <a:lvl3pPr marL="177800" indent="-177800" algn="l" defTabSz="9144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j-lt"/>
          <a:ea typeface="+mn-ea"/>
          <a:cs typeface="+mn-cs"/>
        </a:defRPr>
      </a:lvl3pPr>
      <a:lvl4pPr marL="355600" indent="-173038" algn="l" defTabSz="914400" rtl="0" eaLnBrk="1" latinLnBrk="0" hangingPunct="1">
        <a:spcBef>
          <a:spcPts val="288"/>
        </a:spcBef>
        <a:buFont typeface="Arial" pitchFamily="34" charset="0"/>
        <a:buChar char="–"/>
        <a:defRPr sz="1200" kern="1200">
          <a:solidFill>
            <a:schemeClr val="tx1"/>
          </a:solidFill>
          <a:latin typeface="+mj-lt"/>
          <a:ea typeface="+mn-ea"/>
          <a:cs typeface="+mn-cs"/>
        </a:defRPr>
      </a:lvl4pPr>
      <a:lvl5pPr marL="495300" indent="-139700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>
          <a:solidFill>
            <a:schemeClr val="tx1"/>
          </a:solidFill>
          <a:latin typeface="+mj-lt"/>
          <a:ea typeface="+mn-ea"/>
          <a:cs typeface="+mn-cs"/>
        </a:defRPr>
      </a:lvl5pPr>
      <a:lvl6pPr marL="628650" indent="-123825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>
          <a:solidFill>
            <a:schemeClr val="tx1"/>
          </a:solidFill>
          <a:latin typeface="+mn-lt"/>
          <a:ea typeface="+mn-ea"/>
          <a:cs typeface="Calibri" pitchFamily="34" charset="0"/>
        </a:defRPr>
      </a:lvl6pPr>
      <a:lvl7pPr marL="779463" indent="-147638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>
          <a:solidFill>
            <a:schemeClr val="tx1"/>
          </a:solidFill>
          <a:latin typeface="+mn-lt"/>
          <a:ea typeface="+mn-ea"/>
          <a:cs typeface="Calibri" pitchFamily="34" charset="0"/>
        </a:defRPr>
      </a:lvl7pPr>
      <a:lvl8pPr marL="903288" indent="-119063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 baseline="0">
          <a:solidFill>
            <a:schemeClr val="tx1"/>
          </a:solidFill>
          <a:latin typeface="+mn-lt"/>
          <a:ea typeface="+mn-ea"/>
          <a:cs typeface="Calibri" pitchFamily="34" charset="0"/>
        </a:defRPr>
      </a:lvl8pPr>
      <a:lvl9pPr marL="1031875" indent="-127000" algn="l" defTabSz="914400" rtl="0" eaLnBrk="1" latinLnBrk="0" hangingPunct="1">
        <a:spcBef>
          <a:spcPts val="288"/>
        </a:spcBef>
        <a:buFont typeface="Arial" pitchFamily="34" charset="0"/>
        <a:buChar char="-"/>
        <a:tabLst/>
        <a:defRPr sz="1200" kern="1200" baseline="0">
          <a:solidFill>
            <a:schemeClr val="tx1"/>
          </a:solidFill>
          <a:latin typeface="+mn-lt"/>
          <a:ea typeface="+mn-ea"/>
          <a:cs typeface="Calibri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9EE9D7-8E0A-B11C-FD33-0DF93FE13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56860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zN6pdgdgUCMU31IRk9a_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ERfYcEv2Uaji2trKoVWZ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n_f420IbUubj.gLlYaCi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SxFOa3fMkiXrP39FCd6Y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5ZSrDCYpkinzoVDHa5V.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Csjs4Cd7E2m1wgT9C73Cg"/>
</p:tagLst>
</file>

<file path=ppt/theme/theme1.xml><?xml version="1.0" encoding="utf-8"?>
<a:theme xmlns:a="http://schemas.openxmlformats.org/drawingml/2006/main" name="Blank">
  <a:themeElements>
    <a:clrScheme name="OS Theme">
      <a:dk1>
        <a:sysClr val="windowText" lastClr="000000"/>
      </a:dk1>
      <a:lt1>
        <a:sysClr val="window" lastClr="FFFFFF"/>
      </a:lt1>
      <a:dk2>
        <a:srgbClr val="9DC8BA"/>
      </a:dk2>
      <a:lt2>
        <a:srgbClr val="B7B9BC"/>
      </a:lt2>
      <a:accent1>
        <a:srgbClr val="A7C4D9"/>
      </a:accent1>
      <a:accent2>
        <a:srgbClr val="EBDABC"/>
      </a:accent2>
      <a:accent3>
        <a:srgbClr val="FFFFFF"/>
      </a:accent3>
      <a:accent4>
        <a:srgbClr val="000000"/>
      </a:accent4>
      <a:accent5>
        <a:srgbClr val="FFEB73"/>
      </a:accent5>
      <a:accent6>
        <a:srgbClr val="CE4D4A"/>
      </a:accent6>
      <a:hlink>
        <a:srgbClr val="FFEB73"/>
      </a:hlink>
      <a:folHlink>
        <a:srgbClr val="CE4D4A"/>
      </a:folHlink>
    </a:clrScheme>
    <a:fontScheme name="Neutr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err="1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200" dirty="0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ptx" id="{866F356B-8A12-4C5A-816D-E62F5C0FE7FD}" vid="{A5505CFF-3F7C-4777-BD21-919D7ABFA2D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</Words>
  <Application>Microsoft Office PowerPoint</Application>
  <PresentationFormat>Custom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Aptos</vt:lpstr>
      <vt:lpstr>Arial</vt:lpstr>
      <vt:lpstr>Blank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Flipchart-Service.de</dc:creator>
  <cp:lastModifiedBy>Stefan Berger</cp:lastModifiedBy>
  <cp:revision>2</cp:revision>
  <dcterms:created xsi:type="dcterms:W3CDTF">2025-08-15T17:08:25Z</dcterms:created>
  <dcterms:modified xsi:type="dcterms:W3CDTF">2025-09-01T07:45:43Z</dcterms:modified>
</cp:coreProperties>
</file>