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1778238" cy="6858000"/>
  <p:notesSz cx="6858000" cy="9144000"/>
  <p:defaultTextStyle>
    <a:defPPr>
      <a:defRPr lang="de-DE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7" d="100"/>
          <a:sy n="27" d="100"/>
        </p:scale>
        <p:origin x="103" y="191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9BE2E07-C250-B2C3-7D4B-31736E8C533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8A8C22-8189-C2CF-1BF2-7E489AF5C7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DBEB4-E744-4CA3-8DCF-9E776AB8647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3366DC-4CC2-AD8E-B5B2-5BF10A165C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PowerPoint-1067×6500.pptx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5B891F-5AFB-590A-749B-329ED24755C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2F52A-B99E-45F7-9521-60316E544D2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963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8C699-87CB-47B4-B821-4248E4AAF6CC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5970588" y="1143000"/>
            <a:ext cx="1879917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PowerPoint-1067×6500.pptx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8B3B2-D7DC-4B62-B25C-1F33BF05186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5831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08B3B2-D7DC-4B62-B25C-1F33BF051868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5661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068" y="75600"/>
            <a:ext cx="40523883" cy="763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2066" y="6605844"/>
            <a:ext cx="12747297" cy="126000"/>
          </a:xfrm>
        </p:spPr>
        <p:txBody>
          <a:bodyPr/>
          <a:lstStyle/>
          <a:p>
            <a:fld id="{9D92D601-D1AF-4EB3-A16D-5F202ED726E1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570333" y="6605844"/>
            <a:ext cx="11843962" cy="126000"/>
          </a:xfrm>
        </p:spPr>
        <p:txBody>
          <a:bodyPr/>
          <a:lstStyle/>
          <a:p>
            <a:r>
              <a:rPr lang="de-DE"/>
              <a:t>PowerPoint-1067×6500.pptx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0008610" y="6590168"/>
            <a:ext cx="1197339" cy="151200"/>
          </a:xfrm>
        </p:spPr>
        <p:txBody>
          <a:bodyPr/>
          <a:lstStyle/>
          <a:p>
            <a:fld id="{DF54656B-BCAB-4E0D-846C-162E1FD8D68E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82066" y="914400"/>
            <a:ext cx="34113412" cy="352800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lang="de-DE" sz="1200" b="1" i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3pPr>
            <a:lvl4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4pPr>
            <a:lvl5pPr>
              <a:spcBef>
                <a:spcPts val="288"/>
              </a:spcBef>
              <a:spcAft>
                <a:spcPts val="0"/>
              </a:spcAft>
              <a:defRPr lang="de-DE">
                <a:solidFill>
                  <a:schemeClr val="tx1"/>
                </a:solidFill>
              </a:defRPr>
            </a:lvl5pPr>
            <a:lvl6pPr>
              <a:spcBef>
                <a:spcPts val="288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6pPr>
            <a:lvl7pPr>
              <a:spcBef>
                <a:spcPts val="288"/>
              </a:spcBef>
              <a:defRPr>
                <a:solidFill>
                  <a:schemeClr val="tx1"/>
                </a:solidFill>
              </a:defRPr>
            </a:lvl7pPr>
            <a:lvl8pPr>
              <a:spcBef>
                <a:spcPts val="288"/>
              </a:spcBef>
              <a:defRPr>
                <a:solidFill>
                  <a:schemeClr val="tx1"/>
                </a:solidFill>
              </a:defRPr>
            </a:lvl8pPr>
            <a:lvl9pPr>
              <a:spcBef>
                <a:spcPts val="288"/>
              </a:spcBef>
              <a:defRPr>
                <a:solidFill>
                  <a:schemeClr val="tx1"/>
                </a:solidFill>
              </a:defRPr>
            </a:lvl9pPr>
          </a:lstStyle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</p:spTree>
    <p:extLst>
      <p:ext uri="{BB962C8B-B14F-4D97-AF65-F5344CB8AC3E}">
        <p14:creationId xmlns:p14="http://schemas.microsoft.com/office/powerpoint/2010/main" val="1177368076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A382F-EB37-FE3F-6D55-BF5C6D5A8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2632BB-BC18-4CA3-FF91-F9C00D9FE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D601-D1AF-4EB3-A16D-5F202ED726E1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D07420-7547-641D-0376-EDB15272C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PowerPoint-1067×6500.pptx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940173-11B9-9037-AB78-2B605EC7C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656B-BCAB-4E0D-846C-162E1FD8D68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99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theme" Target="../theme/theme1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tags" Target="../tags/tag1.xml"/><Relationship Id="rId9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82066" y="6605844"/>
            <a:ext cx="12747297" cy="12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de-DE" sz="500" kern="1200" smtClean="0">
                <a:solidFill>
                  <a:schemeClr val="bg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fld id="{9D92D601-D1AF-4EB3-A16D-5F202ED726E1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27570333" y="6605844"/>
            <a:ext cx="11843962" cy="126000"/>
          </a:xfrm>
          <a:prstGeom prst="rect">
            <a:avLst/>
          </a:prstGeom>
        </p:spPr>
        <p:txBody>
          <a:bodyPr vert="horz" lIns="91440" tIns="45720" rIns="14400" bIns="45720" rtlCol="0" anchor="ctr"/>
          <a:lstStyle>
            <a:lvl1pPr>
              <a:defRPr lang="de-DE" sz="500" smtClean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de-DE"/>
              <a:t>PowerPoint-1067×6500.pptx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82068" y="75600"/>
            <a:ext cx="40523883" cy="763200"/>
          </a:xfrm>
          <a:prstGeom prst="rect">
            <a:avLst/>
          </a:prstGeom>
        </p:spPr>
        <p:txBody>
          <a:bodyPr vert="horz" lIns="91440" tIns="45720" rIns="90000" bIns="45720" rtlCol="0" anchor="b" anchorCtr="0">
            <a:noAutofit/>
          </a:bodyPr>
          <a:lstStyle/>
          <a:p>
            <a:pPr lvl="0"/>
            <a:endParaRPr lang="de-DE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682066" y="914400"/>
            <a:ext cx="34113412" cy="352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40008610" y="6590168"/>
            <a:ext cx="1197339" cy="151200"/>
          </a:xfrm>
          <a:prstGeom prst="rect">
            <a:avLst/>
          </a:prstGeom>
        </p:spPr>
        <p:txBody>
          <a:bodyPr vert="horz" wrap="none" lIns="91440" tIns="45720" rIns="0" bIns="45720" rtlCol="0" anchor="ctr"/>
          <a:lstStyle>
            <a:lvl1pPr algn="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DF54656B-BCAB-4E0D-846C-162E1FD8D68E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OT_FootnoteSource" hidden="1"/>
          <p:cNvSpPr txBox="1"/>
          <p:nvPr>
            <p:custDataLst>
              <p:tags r:id="rId9"/>
            </p:custDataLst>
          </p:nvPr>
        </p:nvSpPr>
        <p:spPr>
          <a:xfrm>
            <a:off x="281978" y="6165304"/>
            <a:ext cx="20605558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39750" marR="0" lvl="0" indent="-539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46088" algn="r"/>
                <a:tab pos="539750" algn="l"/>
              </a:tabLst>
              <a:defRPr/>
            </a:pPr>
            <a:r>
              <a:rPr lang="de-DE" sz="800" dirty="0">
                <a:latin typeface="+mn-lt"/>
                <a:cs typeface="Calibri" pitchFamily="34" charset="0"/>
              </a:rPr>
              <a:t>	Source:	SourceFootnote</a:t>
            </a:r>
          </a:p>
        </p:txBody>
      </p:sp>
    </p:spTree>
    <p:extLst>
      <p:ext uri="{BB962C8B-B14F-4D97-AF65-F5344CB8AC3E}">
        <p14:creationId xmlns:p14="http://schemas.microsoft.com/office/powerpoint/2010/main" val="332735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>
    <p:wipe dir="r"/>
  </p:transition>
  <p:txStyles>
    <p:titleStyle>
      <a:lvl1pPr algn="l" defTabSz="914400" rtl="0" eaLnBrk="1" latinLnBrk="0" hangingPunct="1">
        <a:spcBef>
          <a:spcPct val="0"/>
        </a:spcBef>
        <a:buNone/>
        <a:defRPr lang="de-DE" sz="1800" b="1" kern="120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1200" b="1" i="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tx1"/>
          </a:solidFill>
          <a:latin typeface="+mj-lt"/>
          <a:ea typeface="+mn-ea"/>
          <a:cs typeface="+mn-cs"/>
        </a:defRPr>
      </a:lvl2pPr>
      <a:lvl3pPr marL="177800" indent="-1778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j-lt"/>
          <a:ea typeface="+mn-ea"/>
          <a:cs typeface="+mn-cs"/>
        </a:defRPr>
      </a:lvl3pPr>
      <a:lvl4pPr marL="355600" indent="-173038" algn="l" defTabSz="914400" rtl="0" eaLnBrk="1" latinLnBrk="0" hangingPunct="1">
        <a:spcBef>
          <a:spcPts val="288"/>
        </a:spcBef>
        <a:buFont typeface="Arial" pitchFamily="34" charset="0"/>
        <a:buChar char="–"/>
        <a:defRPr sz="1200" kern="1200">
          <a:solidFill>
            <a:schemeClr val="tx1"/>
          </a:solidFill>
          <a:latin typeface="+mj-lt"/>
          <a:ea typeface="+mn-ea"/>
          <a:cs typeface="+mn-cs"/>
        </a:defRPr>
      </a:lvl4pPr>
      <a:lvl5pPr marL="495300" indent="-139700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j-lt"/>
          <a:ea typeface="+mn-ea"/>
          <a:cs typeface="+mn-cs"/>
        </a:defRPr>
      </a:lvl5pPr>
      <a:lvl6pPr marL="628650" indent="-123825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6pPr>
      <a:lvl7pPr marL="779463" indent="-147638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7pPr>
      <a:lvl8pPr marL="903288" indent="-119063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8pPr>
      <a:lvl9pPr marL="1031875" indent="-127000" algn="l" defTabSz="914400" rtl="0" eaLnBrk="1" latinLnBrk="0" hangingPunct="1">
        <a:spcBef>
          <a:spcPts val="288"/>
        </a:spcBef>
        <a:buFont typeface="Arial" pitchFamily="34" charset="0"/>
        <a:buChar char="-"/>
        <a:tabLst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A01FF-F1FD-936F-86ED-7E42960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5892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zN6pdgdgUCMU31IRk9a_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RfYcEv2Uaji2trKoVWZ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n_f420IbUubj.gLlYaCi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xFOa3fMkiXrP39FCd6Y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5ZSrDCYpkinzoVDHa5V.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sjs4Cd7E2m1wgT9C73Cg"/>
</p:tagLst>
</file>

<file path=ppt/theme/theme1.xml><?xml version="1.0" encoding="utf-8"?>
<a:theme xmlns:a="http://schemas.openxmlformats.org/drawingml/2006/main" name="Blank">
  <a:themeElements>
    <a:clrScheme name="OS Theme">
      <a:dk1>
        <a:sysClr val="windowText" lastClr="000000"/>
      </a:dk1>
      <a:lt1>
        <a:sysClr val="window" lastClr="FFFFFF"/>
      </a:lt1>
      <a:dk2>
        <a:srgbClr val="9DC8BA"/>
      </a:dk2>
      <a:lt2>
        <a:srgbClr val="B7B9BC"/>
      </a:lt2>
      <a:accent1>
        <a:srgbClr val="A7C4D9"/>
      </a:accent1>
      <a:accent2>
        <a:srgbClr val="EBDABC"/>
      </a:accent2>
      <a:accent3>
        <a:srgbClr val="FFFFFF"/>
      </a:accent3>
      <a:accent4>
        <a:srgbClr val="000000"/>
      </a:accent4>
      <a:accent5>
        <a:srgbClr val="FFEB73"/>
      </a:accent5>
      <a:accent6>
        <a:srgbClr val="CE4D4A"/>
      </a:accent6>
      <a:hlink>
        <a:srgbClr val="FFEB73"/>
      </a:hlink>
      <a:folHlink>
        <a:srgbClr val="CE4D4A"/>
      </a:folHlink>
    </a:clrScheme>
    <a:fontScheme name="Neut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ptx" id="{866F356B-8A12-4C5A-816D-E62F5C0FE7FD}" vid="{A5505CFF-3F7C-4777-BD21-919D7ABFA2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Blank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Flipchart-Service.de</dc:creator>
  <cp:lastModifiedBy>Stefan Berger</cp:lastModifiedBy>
  <cp:revision>2</cp:revision>
  <dcterms:created xsi:type="dcterms:W3CDTF">2025-08-15T17:08:00Z</dcterms:created>
  <dcterms:modified xsi:type="dcterms:W3CDTF">2025-09-01T07:46:17Z</dcterms:modified>
</cp:coreProperties>
</file>