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 autoCompressPictures="0">
  <p:sldMasterIdLst>
    <p:sldMasterId id="2147483660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35352038" cy="6858000"/>
  <p:notesSz cx="6858000" cy="9144000"/>
  <p:defaultTextStyle>
    <a:defPPr>
      <a:defRPr lang="de-DE"/>
    </a:defPPr>
    <a:lvl1pPr algn="l" rtl="0" fontAlgn="base">
      <a:lnSpc>
        <a:spcPct val="90000"/>
      </a:lnSpc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lnSpc>
        <a:spcPct val="90000"/>
      </a:lnSpc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lnSpc>
        <a:spcPct val="90000"/>
      </a:lnSpc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lnSpc>
        <a:spcPct val="90000"/>
      </a:lnSpc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lnSpc>
        <a:spcPct val="90000"/>
      </a:lnSpc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4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14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14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14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31" d="100"/>
          <a:sy n="31" d="100"/>
        </p:scale>
        <p:origin x="217" y="183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7A6E7EF9-460C-AB12-A923-8992E1F4CF99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27B0382-A1E5-D294-C31D-FE8F21A71923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7CB6FF3-BB1A-402B-97DA-B8D1CC2658AB}" type="datetimeFigureOut">
              <a:rPr lang="de-DE" smtClean="0"/>
              <a:t>01.09.2025</a:t>
            </a:fld>
            <a:endParaRPr lang="de-D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1F76A07-CCE5-4E2C-7D92-895572392A97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de-DE"/>
              <a:t>PowerPoint-1067×5500.pptx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67DFD00-CA53-8AEB-2DD7-8A624A180F1F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901E9B-28CB-4D76-9ABF-AF277E019047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99054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EDA3FAA-D404-433E-9F89-04B4BFC7B799}" type="datetimeFigureOut">
              <a:rPr lang="de-DE" smtClean="0"/>
              <a:t>01.09.2025</a:t>
            </a:fld>
            <a:endParaRPr lang="de-D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-4524375" y="1143000"/>
            <a:ext cx="1590675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de-DE"/>
              <a:t>PowerPoint-1067×5500.pptx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461F598-5E6A-48E2-AD59-D66FED0ECCAB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264715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461F598-5E6A-48E2-AD59-D66FED0ECCAB}" type="slidenum">
              <a:rPr lang="de-DE" smtClean="0"/>
              <a:t>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858960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7154" y="75600"/>
            <a:ext cx="34290624" cy="7632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de-DE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577153" y="6605844"/>
            <a:ext cx="10786547" cy="126000"/>
          </a:xfrm>
        </p:spPr>
        <p:txBody>
          <a:bodyPr/>
          <a:lstStyle/>
          <a:p>
            <a:fld id="{F0DACE9C-53F4-4B17-ADDF-26C1694CDCF2}" type="datetimeFigureOut">
              <a:rPr lang="de-DE" smtClean="0"/>
              <a:t>01.09.2025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3329549" y="6605844"/>
            <a:ext cx="10022160" cy="126000"/>
          </a:xfrm>
        </p:spPr>
        <p:txBody>
          <a:bodyPr/>
          <a:lstStyle/>
          <a:p>
            <a:r>
              <a:rPr lang="de-DE"/>
              <a:t>PowerPoint-1067×5500.pptx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33854608" y="6590168"/>
            <a:ext cx="1013168" cy="151200"/>
          </a:xfrm>
        </p:spPr>
        <p:txBody>
          <a:bodyPr/>
          <a:lstStyle/>
          <a:p>
            <a:fld id="{3BE891E2-95DB-4422-85A1-FE173643A972}" type="slidenum">
              <a:rPr lang="de-DE" smtClean="0"/>
              <a:t>‹#›</a:t>
            </a:fld>
            <a:endParaRPr lang="de-DE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 hasCustomPrompt="1"/>
          </p:nvPr>
        </p:nvSpPr>
        <p:spPr>
          <a:xfrm>
            <a:off x="577152" y="914400"/>
            <a:ext cx="28866192" cy="352800"/>
          </a:xfr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lang="de-DE" sz="1200" b="1" i="0" kern="1200" dirty="0" smtClean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>
              <a:defRPr lang="en-US" smtClean="0">
                <a:solidFill>
                  <a:schemeClr val="tx1"/>
                </a:solidFill>
              </a:defRPr>
            </a:lvl2pPr>
            <a:lvl3pPr>
              <a:spcBef>
                <a:spcPts val="288"/>
              </a:spcBef>
              <a:defRPr lang="en-US" smtClean="0">
                <a:solidFill>
                  <a:schemeClr val="tx1"/>
                </a:solidFill>
              </a:defRPr>
            </a:lvl3pPr>
            <a:lvl4pPr>
              <a:spcBef>
                <a:spcPts val="288"/>
              </a:spcBef>
              <a:defRPr lang="en-US" smtClean="0">
                <a:solidFill>
                  <a:schemeClr val="tx1"/>
                </a:solidFill>
              </a:defRPr>
            </a:lvl4pPr>
            <a:lvl5pPr>
              <a:spcBef>
                <a:spcPts val="288"/>
              </a:spcBef>
              <a:spcAft>
                <a:spcPts val="0"/>
              </a:spcAft>
              <a:defRPr lang="de-DE">
                <a:solidFill>
                  <a:schemeClr val="tx1"/>
                </a:solidFill>
              </a:defRPr>
            </a:lvl5pPr>
            <a:lvl6pPr>
              <a:spcBef>
                <a:spcPts val="288"/>
              </a:spcBef>
              <a:spcAft>
                <a:spcPts val="0"/>
              </a:spcAft>
              <a:defRPr>
                <a:solidFill>
                  <a:schemeClr val="tx1"/>
                </a:solidFill>
              </a:defRPr>
            </a:lvl6pPr>
            <a:lvl7pPr>
              <a:spcBef>
                <a:spcPts val="288"/>
              </a:spcBef>
              <a:defRPr>
                <a:solidFill>
                  <a:schemeClr val="tx1"/>
                </a:solidFill>
              </a:defRPr>
            </a:lvl7pPr>
            <a:lvl8pPr>
              <a:spcBef>
                <a:spcPts val="288"/>
              </a:spcBef>
              <a:defRPr>
                <a:solidFill>
                  <a:schemeClr val="tx1"/>
                </a:solidFill>
              </a:defRPr>
            </a:lvl8pPr>
            <a:lvl9pPr>
              <a:spcBef>
                <a:spcPts val="288"/>
              </a:spcBef>
              <a:defRPr>
                <a:solidFill>
                  <a:schemeClr val="tx1"/>
                </a:solidFill>
              </a:defRPr>
            </a:lvl9pPr>
          </a:lstStyle>
          <a:p>
            <a:r>
              <a:rPr lang="de-DE" dirty="0"/>
              <a:t>Text bearbeiten </a:t>
            </a:r>
          </a:p>
          <a:p>
            <a:pPr lvl="1"/>
            <a:r>
              <a:rPr lang="de-DE" dirty="0"/>
              <a:t>Zweite Ebene </a:t>
            </a:r>
          </a:p>
          <a:p>
            <a:pPr lvl="2"/>
            <a:r>
              <a:rPr lang="de-DE" dirty="0"/>
              <a:t>Dritte Ebene </a:t>
            </a:r>
          </a:p>
          <a:p>
            <a:pPr lvl="3"/>
            <a:r>
              <a:rPr lang="de-DE" dirty="0"/>
              <a:t>Vierte Ebene </a:t>
            </a:r>
          </a:p>
          <a:p>
            <a:pPr lvl="4"/>
            <a:r>
              <a:rPr lang="de-DE" dirty="0"/>
              <a:t>Fünfte Ebene </a:t>
            </a:r>
          </a:p>
          <a:p>
            <a:pPr lvl="5"/>
            <a:r>
              <a:rPr lang="de-DE" dirty="0"/>
              <a:t>Sechste Ebene </a:t>
            </a:r>
          </a:p>
          <a:p>
            <a:pPr lvl="6"/>
            <a:r>
              <a:rPr lang="de-DE" dirty="0"/>
              <a:t>Siebente Ebene </a:t>
            </a:r>
          </a:p>
          <a:p>
            <a:pPr lvl="7"/>
            <a:r>
              <a:rPr lang="de-DE" dirty="0"/>
              <a:t>Achte Ebene </a:t>
            </a:r>
          </a:p>
          <a:p>
            <a:pPr lvl="8"/>
            <a:r>
              <a:rPr lang="de-DE" dirty="0"/>
              <a:t>Neunte Ebene </a:t>
            </a:r>
          </a:p>
        </p:txBody>
      </p:sp>
    </p:spTree>
    <p:extLst>
      <p:ext uri="{BB962C8B-B14F-4D97-AF65-F5344CB8AC3E}">
        <p14:creationId xmlns:p14="http://schemas.microsoft.com/office/powerpoint/2010/main" val="2676995522"/>
      </p:ext>
    </p:extLst>
  </p:cSld>
  <p:clrMapOvr>
    <a:masterClrMapping/>
  </p:clrMapOvr>
  <p:transition>
    <p:wipe dir="r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CB28DE-9358-0A2A-BD1C-E5B07C2494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2528B6A-7B1C-14DB-8705-713ECAF7D5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ACE9C-53F4-4B17-ADDF-26C1694CDCF2}" type="datetimeFigureOut">
              <a:rPr lang="de-DE" smtClean="0"/>
              <a:t>01.09.2025</a:t>
            </a:fld>
            <a:endParaRPr lang="de-D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C99CB27-ED8E-A6C8-90C6-150CDC1B0D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PowerPoint-1067×5500.pptx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3BC19C5-51F1-A696-2273-256EB1D543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E891E2-95DB-4422-85A1-FE173643A972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622469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ags" Target="../tags/tag5.xml"/><Relationship Id="rId3" Type="http://schemas.openxmlformats.org/officeDocument/2006/relationships/theme" Target="../theme/theme1.xml"/><Relationship Id="rId7" Type="http://schemas.openxmlformats.org/officeDocument/2006/relationships/tags" Target="../tags/tag4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ags" Target="../tags/tag3.xml"/><Relationship Id="rId5" Type="http://schemas.openxmlformats.org/officeDocument/2006/relationships/tags" Target="../tags/tag2.xml"/><Relationship Id="rId4" Type="http://schemas.openxmlformats.org/officeDocument/2006/relationships/tags" Target="../tags/tag1.xml"/><Relationship Id="rId9" Type="http://schemas.openxmlformats.org/officeDocument/2006/relationships/tags" Target="../tags/tag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2"/>
            <p:custDataLst>
              <p:tags r:id="rId4"/>
            </p:custDataLst>
          </p:nvPr>
        </p:nvSpPr>
        <p:spPr>
          <a:xfrm>
            <a:off x="577153" y="6605844"/>
            <a:ext cx="10786547" cy="126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de-DE" sz="500" kern="1200" smtClean="0">
                <a:solidFill>
                  <a:schemeClr val="bg1">
                    <a:lumMod val="75000"/>
                  </a:schemeClr>
                </a:solidFill>
                <a:latin typeface="+mj-lt"/>
                <a:ea typeface="+mn-ea"/>
                <a:cs typeface="+mn-cs"/>
              </a:defRPr>
            </a:lvl1pPr>
          </a:lstStyle>
          <a:p>
            <a:fld id="{F0DACE9C-53F4-4B17-ADDF-26C1694CDCF2}" type="datetimeFigureOut">
              <a:rPr lang="de-DE" smtClean="0"/>
              <a:t>01.09.2025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  <p:custDataLst>
              <p:tags r:id="rId5"/>
            </p:custDataLst>
          </p:nvPr>
        </p:nvSpPr>
        <p:spPr>
          <a:xfrm>
            <a:off x="23329549" y="6605844"/>
            <a:ext cx="10022160" cy="126000"/>
          </a:xfrm>
          <a:prstGeom prst="rect">
            <a:avLst/>
          </a:prstGeom>
        </p:spPr>
        <p:txBody>
          <a:bodyPr vert="horz" lIns="91440" tIns="45720" rIns="14400" bIns="45720" rtlCol="0" anchor="ctr"/>
          <a:lstStyle>
            <a:lvl1pPr>
              <a:defRPr lang="de-DE" sz="500" smtClean="0">
                <a:solidFill>
                  <a:schemeClr val="bg1">
                    <a:lumMod val="75000"/>
                  </a:schemeClr>
                </a:solidFill>
                <a:latin typeface="+mj-lt"/>
              </a:defRPr>
            </a:lvl1pPr>
          </a:lstStyle>
          <a:p>
            <a:r>
              <a:rPr lang="de-DE"/>
              <a:t>PowerPoint-1067×5500.pptx</a:t>
            </a: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  <p:custDataLst>
              <p:tags r:id="rId6"/>
            </p:custDataLst>
          </p:nvPr>
        </p:nvSpPr>
        <p:spPr>
          <a:xfrm>
            <a:off x="577154" y="75600"/>
            <a:ext cx="34290624" cy="763200"/>
          </a:xfrm>
          <a:prstGeom prst="rect">
            <a:avLst/>
          </a:prstGeom>
        </p:spPr>
        <p:txBody>
          <a:bodyPr vert="horz" lIns="91440" tIns="45720" rIns="90000" bIns="45720" rtlCol="0" anchor="b" anchorCtr="0">
            <a:noAutofit/>
          </a:bodyPr>
          <a:lstStyle/>
          <a:p>
            <a:pPr lvl="0"/>
            <a:endParaRPr lang="de-DE" noProof="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  <p:custDataLst>
              <p:tags r:id="rId7"/>
            </p:custDataLst>
          </p:nvPr>
        </p:nvSpPr>
        <p:spPr>
          <a:xfrm>
            <a:off x="577152" y="914400"/>
            <a:ext cx="28866192" cy="3528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r>
              <a:rPr lang="de-DE" dirty="0"/>
              <a:t>Text bearbeiten </a:t>
            </a:r>
          </a:p>
          <a:p>
            <a:pPr lvl="1"/>
            <a:r>
              <a:rPr lang="de-DE" dirty="0"/>
              <a:t>Zweite Ebene </a:t>
            </a:r>
          </a:p>
          <a:p>
            <a:pPr lvl="2"/>
            <a:r>
              <a:rPr lang="de-DE" dirty="0"/>
              <a:t>Dritte Ebene </a:t>
            </a:r>
          </a:p>
          <a:p>
            <a:pPr lvl="3"/>
            <a:r>
              <a:rPr lang="de-DE" dirty="0"/>
              <a:t>Vierte Ebene </a:t>
            </a:r>
          </a:p>
          <a:p>
            <a:pPr lvl="4"/>
            <a:r>
              <a:rPr lang="de-DE" dirty="0"/>
              <a:t>Fünfte Ebene </a:t>
            </a:r>
          </a:p>
          <a:p>
            <a:pPr lvl="5"/>
            <a:r>
              <a:rPr lang="de-DE" dirty="0"/>
              <a:t>Sechste Ebene </a:t>
            </a:r>
          </a:p>
          <a:p>
            <a:pPr lvl="6"/>
            <a:r>
              <a:rPr lang="de-DE" dirty="0"/>
              <a:t>Siebente Ebene </a:t>
            </a:r>
          </a:p>
          <a:p>
            <a:pPr lvl="7"/>
            <a:r>
              <a:rPr lang="de-DE" dirty="0"/>
              <a:t>Achte Ebene </a:t>
            </a:r>
          </a:p>
          <a:p>
            <a:pPr lvl="8"/>
            <a:r>
              <a:rPr lang="de-DE" dirty="0"/>
              <a:t>Neunte Ebene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  <p:custDataLst>
              <p:tags r:id="rId8"/>
            </p:custDataLst>
          </p:nvPr>
        </p:nvSpPr>
        <p:spPr>
          <a:xfrm>
            <a:off x="33854608" y="6590168"/>
            <a:ext cx="1013168" cy="151200"/>
          </a:xfrm>
          <a:prstGeom prst="rect">
            <a:avLst/>
          </a:prstGeom>
        </p:spPr>
        <p:txBody>
          <a:bodyPr vert="horz" wrap="none" lIns="91440" tIns="45720" rIns="0" bIns="45720" rtlCol="0" anchor="ctr"/>
          <a:lstStyle>
            <a:lvl1pPr algn="r">
              <a:defRPr sz="800">
                <a:solidFill>
                  <a:schemeClr val="tx1"/>
                </a:solidFill>
                <a:latin typeface="+mn-lt"/>
              </a:defRPr>
            </a:lvl1pPr>
          </a:lstStyle>
          <a:p>
            <a:fld id="{3BE891E2-95DB-4422-85A1-FE173643A972}" type="slidenum">
              <a:rPr lang="de-DE" smtClean="0"/>
              <a:t>‹#›</a:t>
            </a:fld>
            <a:endParaRPr lang="de-DE"/>
          </a:p>
        </p:txBody>
      </p:sp>
      <p:sp>
        <p:nvSpPr>
          <p:cNvPr id="24" name="OT_FootnoteSource" hidden="1"/>
          <p:cNvSpPr txBox="1"/>
          <p:nvPr>
            <p:custDataLst>
              <p:tags r:id="rId9"/>
            </p:custDataLst>
          </p:nvPr>
        </p:nvSpPr>
        <p:spPr>
          <a:xfrm>
            <a:off x="238605" y="6165304"/>
            <a:ext cx="17436074" cy="215444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pPr marL="539750" marR="0" lvl="0" indent="-53975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None/>
              <a:tabLst>
                <a:tab pos="446088" algn="r"/>
                <a:tab pos="539750" algn="l"/>
              </a:tabLst>
              <a:defRPr/>
            </a:pPr>
            <a:r>
              <a:rPr lang="de-DE" sz="800" dirty="0">
                <a:latin typeface="+mn-lt"/>
                <a:cs typeface="Calibri" pitchFamily="34" charset="0"/>
              </a:rPr>
              <a:t>	Source:	SourceFootnote</a:t>
            </a:r>
          </a:p>
        </p:txBody>
      </p:sp>
    </p:spTree>
    <p:extLst>
      <p:ext uri="{BB962C8B-B14F-4D97-AF65-F5344CB8AC3E}">
        <p14:creationId xmlns:p14="http://schemas.microsoft.com/office/powerpoint/2010/main" val="38968285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</p:sldLayoutIdLst>
  <p:transition>
    <p:wipe dir="r"/>
  </p:transition>
  <p:txStyles>
    <p:titleStyle>
      <a:lvl1pPr algn="l" defTabSz="914400" rtl="0" eaLnBrk="1" latinLnBrk="0" hangingPunct="1">
        <a:spcBef>
          <a:spcPct val="0"/>
        </a:spcBef>
        <a:buNone/>
        <a:defRPr lang="de-DE" sz="1800" b="1" kern="1200" noProof="0" dirty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buFontTx/>
        <a:buNone/>
        <a:defRPr sz="1200" b="1" i="0" kern="1200">
          <a:solidFill>
            <a:schemeClr val="tx1"/>
          </a:solidFill>
          <a:latin typeface="+mj-lt"/>
          <a:ea typeface="+mn-ea"/>
          <a:cs typeface="+mn-cs"/>
        </a:defRPr>
      </a:lvl1pPr>
      <a:lvl2pPr marL="0" indent="0" algn="l" defTabSz="914400" rtl="0" eaLnBrk="1" latinLnBrk="0" hangingPunct="1">
        <a:spcBef>
          <a:spcPct val="20000"/>
        </a:spcBef>
        <a:buFont typeface="Arial" pitchFamily="34" charset="0"/>
        <a:buNone/>
        <a:defRPr sz="1200" kern="1200">
          <a:solidFill>
            <a:schemeClr val="tx1"/>
          </a:solidFill>
          <a:latin typeface="+mj-lt"/>
          <a:ea typeface="+mn-ea"/>
          <a:cs typeface="+mn-cs"/>
        </a:defRPr>
      </a:lvl2pPr>
      <a:lvl3pPr marL="177800" indent="-177800" algn="l" defTabSz="914400" rtl="0" eaLnBrk="1" latinLnBrk="0" hangingPunct="1">
        <a:spcBef>
          <a:spcPct val="20000"/>
        </a:spcBef>
        <a:buFont typeface="Arial" pitchFamily="34" charset="0"/>
        <a:buChar char="•"/>
        <a:defRPr sz="1200" kern="1200">
          <a:solidFill>
            <a:schemeClr val="tx1"/>
          </a:solidFill>
          <a:latin typeface="+mj-lt"/>
          <a:ea typeface="+mn-ea"/>
          <a:cs typeface="+mn-cs"/>
        </a:defRPr>
      </a:lvl3pPr>
      <a:lvl4pPr marL="355600" indent="-173038" algn="l" defTabSz="914400" rtl="0" eaLnBrk="1" latinLnBrk="0" hangingPunct="1">
        <a:spcBef>
          <a:spcPts val="288"/>
        </a:spcBef>
        <a:buFont typeface="Arial" pitchFamily="34" charset="0"/>
        <a:buChar char="–"/>
        <a:defRPr sz="1200" kern="1200">
          <a:solidFill>
            <a:schemeClr val="tx1"/>
          </a:solidFill>
          <a:latin typeface="+mj-lt"/>
          <a:ea typeface="+mn-ea"/>
          <a:cs typeface="+mn-cs"/>
        </a:defRPr>
      </a:lvl4pPr>
      <a:lvl5pPr marL="495300" indent="-139700" algn="l" defTabSz="914400" rtl="0" eaLnBrk="1" latinLnBrk="0" hangingPunct="1">
        <a:spcBef>
          <a:spcPts val="288"/>
        </a:spcBef>
        <a:buFont typeface="Arial" pitchFamily="34" charset="0"/>
        <a:buChar char="-"/>
        <a:defRPr sz="1200" kern="1200">
          <a:solidFill>
            <a:schemeClr val="tx1"/>
          </a:solidFill>
          <a:latin typeface="+mj-lt"/>
          <a:ea typeface="+mn-ea"/>
          <a:cs typeface="+mn-cs"/>
        </a:defRPr>
      </a:lvl5pPr>
      <a:lvl6pPr marL="628650" indent="-123825" algn="l" defTabSz="914400" rtl="0" eaLnBrk="1" latinLnBrk="0" hangingPunct="1">
        <a:spcBef>
          <a:spcPts val="288"/>
        </a:spcBef>
        <a:buFont typeface="Arial" pitchFamily="34" charset="0"/>
        <a:buChar char="-"/>
        <a:defRPr sz="1200" kern="1200">
          <a:solidFill>
            <a:schemeClr val="tx1"/>
          </a:solidFill>
          <a:latin typeface="+mn-lt"/>
          <a:ea typeface="+mn-ea"/>
          <a:cs typeface="Calibri" pitchFamily="34" charset="0"/>
        </a:defRPr>
      </a:lvl6pPr>
      <a:lvl7pPr marL="779463" indent="-147638" algn="l" defTabSz="914400" rtl="0" eaLnBrk="1" latinLnBrk="0" hangingPunct="1">
        <a:spcBef>
          <a:spcPts val="288"/>
        </a:spcBef>
        <a:buFont typeface="Arial" pitchFamily="34" charset="0"/>
        <a:buChar char="-"/>
        <a:defRPr sz="1200" kern="1200">
          <a:solidFill>
            <a:schemeClr val="tx1"/>
          </a:solidFill>
          <a:latin typeface="+mn-lt"/>
          <a:ea typeface="+mn-ea"/>
          <a:cs typeface="Calibri" pitchFamily="34" charset="0"/>
        </a:defRPr>
      </a:lvl7pPr>
      <a:lvl8pPr marL="903288" indent="-119063" algn="l" defTabSz="914400" rtl="0" eaLnBrk="1" latinLnBrk="0" hangingPunct="1">
        <a:spcBef>
          <a:spcPts val="288"/>
        </a:spcBef>
        <a:buFont typeface="Arial" pitchFamily="34" charset="0"/>
        <a:buChar char="-"/>
        <a:defRPr sz="1200" kern="1200" baseline="0">
          <a:solidFill>
            <a:schemeClr val="tx1"/>
          </a:solidFill>
          <a:latin typeface="+mn-lt"/>
          <a:ea typeface="+mn-ea"/>
          <a:cs typeface="Calibri" pitchFamily="34" charset="0"/>
        </a:defRPr>
      </a:lvl8pPr>
      <a:lvl9pPr marL="1031875" indent="-127000" algn="l" defTabSz="914400" rtl="0" eaLnBrk="1" latinLnBrk="0" hangingPunct="1">
        <a:spcBef>
          <a:spcPts val="288"/>
        </a:spcBef>
        <a:buFont typeface="Arial" pitchFamily="34" charset="0"/>
        <a:buChar char="-"/>
        <a:tabLst/>
        <a:defRPr sz="1200" kern="1200" baseline="0">
          <a:solidFill>
            <a:schemeClr val="tx1"/>
          </a:solidFill>
          <a:latin typeface="+mn-lt"/>
          <a:ea typeface="+mn-ea"/>
          <a:cs typeface="Calibri" pitchFamily="34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81639F-6E47-B1D2-3155-D8F200B6F9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34493936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4zN6pdgdgUCMU31IRk9a_g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eERfYcEv2Uaji2trKoVWZQ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bn_f420IbUubj.gLlYaCiA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vSxFOa3fMkiXrP39FCd6YQ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95ZSrDCYpkinzoVDHa5V.A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sCsjs4Cd7E2m1wgT9C73Cg"/>
</p:tagLst>
</file>

<file path=ppt/theme/theme1.xml><?xml version="1.0" encoding="utf-8"?>
<a:theme xmlns:a="http://schemas.openxmlformats.org/drawingml/2006/main" name="Blank">
  <a:themeElements>
    <a:clrScheme name="OS Theme">
      <a:dk1>
        <a:sysClr val="windowText" lastClr="000000"/>
      </a:dk1>
      <a:lt1>
        <a:sysClr val="window" lastClr="FFFFFF"/>
      </a:lt1>
      <a:dk2>
        <a:srgbClr val="9DC8BA"/>
      </a:dk2>
      <a:lt2>
        <a:srgbClr val="B7B9BC"/>
      </a:lt2>
      <a:accent1>
        <a:srgbClr val="A7C4D9"/>
      </a:accent1>
      <a:accent2>
        <a:srgbClr val="EBDABC"/>
      </a:accent2>
      <a:accent3>
        <a:srgbClr val="FFFFFF"/>
      </a:accent3>
      <a:accent4>
        <a:srgbClr val="000000"/>
      </a:accent4>
      <a:accent5>
        <a:srgbClr val="FFEB73"/>
      </a:accent5>
      <a:accent6>
        <a:srgbClr val="CE4D4A"/>
      </a:accent6>
      <a:hlink>
        <a:srgbClr val="FFEB73"/>
      </a:hlink>
      <a:folHlink>
        <a:srgbClr val="CE4D4A"/>
      </a:folHlink>
    </a:clrScheme>
    <a:fontScheme name="Neutr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0000" tIns="46800" rIns="90000" bIns="46800" numCol="1" rtlCol="0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9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sz="1400" b="0" i="0" u="none" strike="noStrike" cap="none" normalizeH="0" baseline="0" dirty="0" err="1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>
        <a:ln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>
          <a:defRPr sz="1200" dirty="0" smtClean="0">
            <a:latin typeface="+mn-lt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blank.pptx" id="{866F356B-8A12-4C5A-816D-E62F5C0FE7FD}" vid="{A5505CFF-3F7C-4777-BD21-919D7ABFA2D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0</TotalTime>
  <Words>1</Words>
  <Application>Microsoft Office PowerPoint</Application>
  <PresentationFormat>Custom</PresentationFormat>
  <Paragraphs>1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Aptos</vt:lpstr>
      <vt:lpstr>Arial</vt:lpstr>
      <vt:lpstr>Blank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Flipchart-Service.de</dc:creator>
  <cp:lastModifiedBy>Stefan Berger</cp:lastModifiedBy>
  <cp:revision>2</cp:revision>
  <dcterms:created xsi:type="dcterms:W3CDTF">2025-08-15T17:06:51Z</dcterms:created>
  <dcterms:modified xsi:type="dcterms:W3CDTF">2025-09-01T07:46:52Z</dcterms:modified>
</cp:coreProperties>
</file>