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137350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49" y="1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FA763A4-13DE-E699-4167-DC35D51A03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5401A3-0A53-2BDF-3325-815AC36191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BFE78-740E-41AD-8B73-0BB8E16BA1CD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143C0-13D7-BF1B-E708-C2D036FF38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PowerPoint-1067×5000.pptx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D47287-E105-5412-3171-008ADE349D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3A2B-F218-4632-B4E6-D7BBDE8F1EA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43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E0D46-5F38-4EC5-99BF-58F25FDB2EF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3800475" y="1143000"/>
            <a:ext cx="144589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PowerPoint-1067×5000.pptx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3CA62-7900-41DF-AB7A-9E54C7FF5C0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4497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13CA62-7900-41DF-AB7A-9E54C7FF5C0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1472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672" y="75600"/>
            <a:ext cx="31172454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24670" y="6605844"/>
            <a:ext cx="9805688" cy="126000"/>
          </a:xfrm>
        </p:spPr>
        <p:txBody>
          <a:bodyPr/>
          <a:lstStyle/>
          <a:p>
            <a:fld id="{776A9213-40D5-4FC4-B75B-053C7A3F0A1A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208109" y="6605844"/>
            <a:ext cx="9110809" cy="126000"/>
          </a:xfrm>
        </p:spPr>
        <p:txBody>
          <a:bodyPr/>
          <a:lstStyle/>
          <a:p>
            <a:r>
              <a:rPr lang="de-DE"/>
              <a:t>PowerPoint-1067×5000.pptx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776087" y="6590168"/>
            <a:ext cx="921037" cy="151200"/>
          </a:xfrm>
        </p:spPr>
        <p:txBody>
          <a:bodyPr/>
          <a:lstStyle/>
          <a:p>
            <a:fld id="{F38A4B7B-4FC5-4161-9595-A825FB4ED8A5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24670" y="914400"/>
            <a:ext cx="26241285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1939986915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DEF8D-C3BE-66E3-F01C-BF9BBED63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C3A24E-1FBE-5024-55DA-624D72405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9213-40D5-4FC4-B75B-053C7A3F0A1A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F01E01-FF60-9632-1CFA-E7F25DAEE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PowerPoint-1067×5000.pptx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09EC65-80D7-4E11-4222-906D3667F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A4B7B-4FC5-4161-9595-A825FB4ED8A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901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524670" y="6605844"/>
            <a:ext cx="9805688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776A9213-40D5-4FC4-B75B-053C7A3F0A1A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21208109" y="6605844"/>
            <a:ext cx="9110809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PowerPoint-1067×5000.pptx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524672" y="75600"/>
            <a:ext cx="31172454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524670" y="914400"/>
            <a:ext cx="26241285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30776087" y="6590168"/>
            <a:ext cx="921037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F38A4B7B-4FC5-4161-9595-A825FB4ED8A5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216908" y="6165304"/>
            <a:ext cx="15850549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360745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25DA3-F306-03E6-D020-BB254A130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75596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2025-08-15T17:06:26Z</dcterms:created>
  <dcterms:modified xsi:type="dcterms:W3CDTF">2025-09-01T07:47:06Z</dcterms:modified>
</cp:coreProperties>
</file>