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8922663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141" y="1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C4804B-000A-2FA2-5222-D9260BB180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883E6F-9C9F-57F2-A904-2EC8396E55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E025A-E3C7-489C-BC02-0A08D29C46C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95D7BC-2A73-697D-C126-4E76E3ACC9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PowerPoint-1067×4500.pptx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9510EC-3B87-A551-DFCE-1BB21CB55D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3657B-C5EF-4A8A-8F2B-49B7071273E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9910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17D10-7F6A-470F-AB2D-92B7B970A998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3078163" y="1143000"/>
            <a:ext cx="1301432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PowerPoint-1067×4500.pptx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7E0A5-E317-4C23-9C34-CCA0BDB7F7F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44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E7E0A5-E317-4C23-9C34-CCA0BDB7F7F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7481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189" y="75600"/>
            <a:ext cx="28054285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2188" y="6605844"/>
            <a:ext cx="8824828" cy="126000"/>
          </a:xfrm>
        </p:spPr>
        <p:txBody>
          <a:bodyPr/>
          <a:lstStyle/>
          <a:p>
            <a:fld id="{479D9DD7-45C2-4C68-91DF-5B790B69130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086670" y="6605844"/>
            <a:ext cx="8199458" cy="126000"/>
          </a:xfrm>
        </p:spPr>
        <p:txBody>
          <a:bodyPr/>
          <a:lstStyle/>
          <a:p>
            <a:r>
              <a:rPr lang="de-DE"/>
              <a:t>PowerPoint-1067×4500.pptx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697567" y="6590168"/>
            <a:ext cx="828906" cy="151200"/>
          </a:xfrm>
        </p:spPr>
        <p:txBody>
          <a:bodyPr/>
          <a:lstStyle/>
          <a:p>
            <a:fld id="{3E62F0B9-7C27-4A07-886F-B4A5E1987F48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2188" y="914400"/>
            <a:ext cx="23616379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355270657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8798D-58BF-F4C9-7674-F141BD3F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B28E8A-59C9-2BEB-B68F-0C0D49E16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D9DD7-45C2-4C68-91DF-5B790B69130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E9D25E-50E4-293F-1995-10DE3A179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PowerPoint-1067×4500.pptx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15DD7-E1F4-7C91-3572-31F1FC950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F0B9-7C27-4A07-886F-B4A5E1987F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1711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472188" y="6605844"/>
            <a:ext cx="8824828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479D9DD7-45C2-4C68-91DF-5B790B691301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19086670" y="6605844"/>
            <a:ext cx="8199458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PowerPoint-1067×4500.pptx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472189" y="75600"/>
            <a:ext cx="28054285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472188" y="914400"/>
            <a:ext cx="23616379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27697567" y="6590168"/>
            <a:ext cx="828906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3E62F0B9-7C27-4A07-886F-B4A5E1987F48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195210" y="6165304"/>
            <a:ext cx="14265025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228026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54656-6962-8AF1-C290-2A219779D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64131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2025-08-15T17:06:03Z</dcterms:created>
  <dcterms:modified xsi:type="dcterms:W3CDTF">2025-09-01T07:47:20Z</dcterms:modified>
</cp:coreProperties>
</file>