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2496463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38" y="1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76223B1-B620-17B5-2833-5EC874036C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396554-BF86-FED1-BA05-5F33F52465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9C1BB-19C4-4301-9F8C-D24B31D18C46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121B3-29EF-D37C-9ACF-EC95962A2C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PowerPoint-1067×3500.pptx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45734E-BAF9-61FC-03A3-8403743DFF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AAC62-BBF7-4B01-B867-D16B54FCE49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974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292D0-2BBA-4418-AB2B-A6DD4499182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631950" y="1143000"/>
            <a:ext cx="10121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PowerPoint-1067×3500.pptx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7DEC2-A2DA-4425-AB87-ADD119AEF6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6120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27DEC2-A2DA-4425-AB87-ADD119AEF61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1835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75" y="75600"/>
            <a:ext cx="21821026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7274" y="6605844"/>
            <a:ext cx="6864078" cy="126000"/>
          </a:xfrm>
        </p:spPr>
        <p:txBody>
          <a:bodyPr/>
          <a:lstStyle/>
          <a:p>
            <a:fld id="{B3ACEAF6-8764-4E69-9276-4FB3D5FB625F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845886" y="6605844"/>
            <a:ext cx="6377656" cy="126000"/>
          </a:xfrm>
        </p:spPr>
        <p:txBody>
          <a:bodyPr/>
          <a:lstStyle/>
          <a:p>
            <a:r>
              <a:rPr lang="de-DE"/>
              <a:t>PowerPoint-1067×3500.pptx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543565" y="6590168"/>
            <a:ext cx="644735" cy="151200"/>
          </a:xfrm>
        </p:spPr>
        <p:txBody>
          <a:bodyPr/>
          <a:lstStyle/>
          <a:p>
            <a:fld id="{60160448-F83D-43F3-AF2D-7C308E9F61BA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67274" y="914400"/>
            <a:ext cx="18369159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246685728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170EA-F647-6276-10CE-EA5AFBDA2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A8D00-D402-9FBD-22C6-13A90E452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EAF6-8764-4E69-9276-4FB3D5FB625F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05B28-F021-A34A-0CAB-56D63A1F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PowerPoint-1067×3500.pptx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FB682-E106-8639-D75B-EE03EC95C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0448-F83D-43F3-AF2D-7C308E9F61B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02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367274" y="6605844"/>
            <a:ext cx="6864078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B3ACEAF6-8764-4E69-9276-4FB3D5FB625F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14845886" y="6605844"/>
            <a:ext cx="6377656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PowerPoint-1067×3500.pptx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367275" y="75600"/>
            <a:ext cx="21821026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367274" y="914400"/>
            <a:ext cx="18369159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21543565" y="6590168"/>
            <a:ext cx="644735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60160448-F83D-43F3-AF2D-7C308E9F61BA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151838" y="6165304"/>
            <a:ext cx="11095541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405238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5D984-9723-070A-00F4-03D211FB7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843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2025-08-15T17:05:04Z</dcterms:created>
  <dcterms:modified xsi:type="dcterms:W3CDTF">2025-09-01T07:47:52Z</dcterms:modified>
</cp:coreProperties>
</file>