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9281775" cy="6858000"/>
  <p:notesSz cx="6858000" cy="9144000"/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87" y="12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9739714-32AF-85C1-EB52-7ECFF54714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E7772A-48B0-51B1-1644-82BC5BB853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DADF2E-BE41-49D6-BEBA-109EB61FD069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B98C2C-018A-CF0D-9C7F-4AA0B4809A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PowerPoint-1067×3000.pptx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008E2C-8BBB-3E87-7950-3101DD4B99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06724-97EC-44B7-8FC9-0988DDB41FB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32298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454017-2D73-472B-93C1-C8BB309A657C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908050" y="1143000"/>
            <a:ext cx="8674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PowerPoint-1067×3000.pptx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F9ABD-DC98-48BC-AC07-E358899A6C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5978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4F9ABD-DC98-48BC-AC07-E358899A6C8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8905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92" y="75600"/>
            <a:ext cx="18702857" cy="763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14791" y="6605844"/>
            <a:ext cx="5883219" cy="126000"/>
          </a:xfrm>
        </p:spPr>
        <p:txBody>
          <a:bodyPr/>
          <a:lstStyle/>
          <a:p>
            <a:fld id="{4E519FEC-EC02-4DBC-88CF-23CD947EE0D1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724447" y="6605844"/>
            <a:ext cx="5466305" cy="126000"/>
          </a:xfrm>
        </p:spPr>
        <p:txBody>
          <a:bodyPr/>
          <a:lstStyle/>
          <a:p>
            <a:r>
              <a:rPr lang="de-DE"/>
              <a:t>PowerPoint-1067×3000.pptx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8465044" y="6590168"/>
            <a:ext cx="552604" cy="151200"/>
          </a:xfrm>
        </p:spPr>
        <p:txBody>
          <a:bodyPr/>
          <a:lstStyle/>
          <a:p>
            <a:fld id="{D9C3A392-E9E0-46D8-9776-60FD482B5303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14791" y="914400"/>
            <a:ext cx="15744253" cy="352800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lang="de-DE" sz="1200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288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288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288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288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288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</p:spTree>
    <p:extLst>
      <p:ext uri="{BB962C8B-B14F-4D97-AF65-F5344CB8AC3E}">
        <p14:creationId xmlns:p14="http://schemas.microsoft.com/office/powerpoint/2010/main" val="1150665656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69A93-64DC-2EAC-BB75-05CC8BD47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D05E46-126D-44B1-6A1D-0C66D8EB7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9FEC-EC02-4DBC-88CF-23CD947EE0D1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9B1D42-7C1C-DA3E-A33F-42E120661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PowerPoint-1067×3000.pptx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F80ED7-9867-E3FA-0D5D-88EA45528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A392-E9E0-46D8-9776-60FD482B530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6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theme" Target="../theme/theme1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tags" Target="../tags/tag1.xml"/><Relationship Id="rId9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314791" y="6605844"/>
            <a:ext cx="5883219" cy="12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500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fld id="{4E519FEC-EC02-4DBC-88CF-23CD947EE0D1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12724447" y="6605844"/>
            <a:ext cx="5466305" cy="126000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500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de-DE"/>
              <a:t>PowerPoint-1067×3000.pptx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314792" y="75600"/>
            <a:ext cx="18702857" cy="763200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314791" y="914400"/>
            <a:ext cx="15744253" cy="35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18465044" y="6590168"/>
            <a:ext cx="552604" cy="151200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D9C3A392-E9E0-46D8-9776-60FD482B5303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OT_FootnoteSource" hidden="1"/>
          <p:cNvSpPr txBox="1"/>
          <p:nvPr>
            <p:custDataLst>
              <p:tags r:id="rId9"/>
            </p:custDataLst>
          </p:nvPr>
        </p:nvSpPr>
        <p:spPr>
          <a:xfrm>
            <a:off x="130140" y="6165304"/>
            <a:ext cx="9510016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39750" marR="0" lvl="0" indent="-539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46088" algn="r"/>
                <a:tab pos="539750" algn="l"/>
              </a:tabLst>
              <a:defRPr/>
            </a:pPr>
            <a:r>
              <a:rPr lang="de-DE" sz="800" dirty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  <p:extLst>
      <p:ext uri="{BB962C8B-B14F-4D97-AF65-F5344CB8AC3E}">
        <p14:creationId xmlns:p14="http://schemas.microsoft.com/office/powerpoint/2010/main" val="174032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>
    <p:wipe dir="r"/>
  </p:transition>
  <p:txStyles>
    <p:titleStyle>
      <a:lvl1pPr algn="l" defTabSz="914400" rtl="0" eaLnBrk="1" latinLnBrk="0" hangingPunct="1">
        <a:spcBef>
          <a:spcPct val="0"/>
        </a:spcBef>
        <a:buNone/>
        <a:defRPr lang="de-DE" sz="1800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1200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tx1"/>
          </a:solidFill>
          <a:latin typeface="+mj-lt"/>
          <a:ea typeface="+mn-ea"/>
          <a:cs typeface="+mn-cs"/>
        </a:defRPr>
      </a:lvl2pPr>
      <a:lvl3pPr marL="177800" indent="-1778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j-lt"/>
          <a:ea typeface="+mn-ea"/>
          <a:cs typeface="+mn-cs"/>
        </a:defRPr>
      </a:lvl3pPr>
      <a:lvl4pPr marL="355600" indent="-173038" algn="l" defTabSz="914400" rtl="0" eaLnBrk="1" latinLnBrk="0" hangingPunct="1">
        <a:spcBef>
          <a:spcPts val="288"/>
        </a:spcBef>
        <a:buFont typeface="Arial" pitchFamily="34" charset="0"/>
        <a:buChar char="–"/>
        <a:defRPr sz="1200" kern="1200">
          <a:solidFill>
            <a:schemeClr val="tx1"/>
          </a:solidFill>
          <a:latin typeface="+mj-lt"/>
          <a:ea typeface="+mn-ea"/>
          <a:cs typeface="+mn-cs"/>
        </a:defRPr>
      </a:lvl4pPr>
      <a:lvl5pPr marL="495300" indent="-139700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j-lt"/>
          <a:ea typeface="+mn-ea"/>
          <a:cs typeface="+mn-cs"/>
        </a:defRPr>
      </a:lvl5pPr>
      <a:lvl6pPr marL="628650" indent="-123825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779463" indent="-147638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903288" indent="-119063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1031875" indent="-127000" algn="l" defTabSz="914400" rtl="0" eaLnBrk="1" latinLnBrk="0" hangingPunct="1">
        <a:spcBef>
          <a:spcPts val="288"/>
        </a:spcBef>
        <a:buFont typeface="Arial" pitchFamily="34" charset="0"/>
        <a:buChar char="-"/>
        <a:tabLst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CFD8E-1039-D53F-A6F6-27013FBFA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48947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ptx" id="{866F356B-8A12-4C5A-816D-E62F5C0FE7FD}" vid="{A5505CFF-3F7C-4777-BD21-919D7ABFA2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Blank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Flipchart-Service.de</dc:creator>
  <cp:lastModifiedBy>Stefan Berger</cp:lastModifiedBy>
  <cp:revision>2</cp:revision>
  <dcterms:created xsi:type="dcterms:W3CDTF">2025-08-15T17:04:37Z</dcterms:created>
  <dcterms:modified xsi:type="dcterms:W3CDTF">2025-09-01T07:48:18Z</dcterms:modified>
</cp:coreProperties>
</file>