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6067088" cy="6858000"/>
  <p:notesSz cx="6858000" cy="9144000"/>
  <p:defaultTextStyle>
    <a:defPPr>
      <a:defRPr lang="de-DE"/>
    </a:defPPr>
    <a:lvl1pPr algn="l" rtl="0" fontAlgn="base">
      <a:lnSpc>
        <a:spcPct val="90000"/>
      </a:lnSpc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lnSpc>
        <a:spcPct val="90000"/>
      </a:lnSpc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lnSpc>
        <a:spcPct val="90000"/>
      </a:lnSpc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lnSpc>
        <a:spcPct val="90000"/>
      </a:lnSpc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lnSpc>
        <a:spcPct val="90000"/>
      </a:lnSpc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92" y="9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F0F2572-1409-09BC-85DA-B0357B3A86C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47F801-91AC-FF25-8D4F-F8F3D5F1AFF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EBE09E-F7D0-4966-834C-00CE226B5082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97F734-B6E5-00F7-1F21-A21FC8E6451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de-DE"/>
              <a:t>PowerPoint-1067×2500.pptx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B9D142-DA5D-C012-2487-82D230C94FB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F70967-C30C-46A0-AA98-1DB46B300E7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7929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45DAEE-82FE-494C-822C-F5F72C55B3E7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85738" y="1143000"/>
            <a:ext cx="7229476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de-DE"/>
              <a:t>PowerPoint-1067×2500.pptx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B9F66B-9553-4BF8-B316-FC0EF81020D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632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B9F66B-9553-4BF8-B316-FC0EF81020DA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2917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310" y="75600"/>
            <a:ext cx="15584688" cy="763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62309" y="6605844"/>
            <a:ext cx="4902360" cy="126000"/>
          </a:xfrm>
        </p:spPr>
        <p:txBody>
          <a:bodyPr/>
          <a:lstStyle/>
          <a:p>
            <a:fld id="{CBDB57B4-D978-4D63-A75E-0DD958DB6D17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603007" y="6605844"/>
            <a:ext cx="4554955" cy="126000"/>
          </a:xfrm>
        </p:spPr>
        <p:txBody>
          <a:bodyPr/>
          <a:lstStyle/>
          <a:p>
            <a:r>
              <a:rPr lang="de-DE"/>
              <a:t>PowerPoint-1067×2500.pptx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5386524" y="6590168"/>
            <a:ext cx="460473" cy="151200"/>
          </a:xfrm>
        </p:spPr>
        <p:txBody>
          <a:bodyPr/>
          <a:lstStyle/>
          <a:p>
            <a:fld id="{BA6FB434-7E12-481C-9FB4-9CBCF0667D74}" type="slidenum">
              <a:rPr lang="de-DE" smtClean="0"/>
              <a:t>‹#›</a:t>
            </a:fld>
            <a:endParaRPr lang="de-DE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262309" y="914400"/>
            <a:ext cx="13119347" cy="352800"/>
          </a:xfr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lang="de-DE" sz="1200" b="1" i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>
              <a:defRPr lang="en-US" smtClean="0">
                <a:solidFill>
                  <a:schemeClr val="tx1"/>
                </a:solidFill>
              </a:defRPr>
            </a:lvl2pPr>
            <a:lvl3pPr>
              <a:spcBef>
                <a:spcPts val="288"/>
              </a:spcBef>
              <a:defRPr lang="en-US" smtClean="0">
                <a:solidFill>
                  <a:schemeClr val="tx1"/>
                </a:solidFill>
              </a:defRPr>
            </a:lvl3pPr>
            <a:lvl4pPr>
              <a:spcBef>
                <a:spcPts val="288"/>
              </a:spcBef>
              <a:defRPr lang="en-US" smtClean="0">
                <a:solidFill>
                  <a:schemeClr val="tx1"/>
                </a:solidFill>
              </a:defRPr>
            </a:lvl4pPr>
            <a:lvl5pPr>
              <a:spcBef>
                <a:spcPts val="288"/>
              </a:spcBef>
              <a:spcAft>
                <a:spcPts val="0"/>
              </a:spcAft>
              <a:defRPr lang="de-DE">
                <a:solidFill>
                  <a:schemeClr val="tx1"/>
                </a:solidFill>
              </a:defRPr>
            </a:lvl5pPr>
            <a:lvl6pPr>
              <a:spcBef>
                <a:spcPts val="288"/>
              </a:spcBef>
              <a:spcAft>
                <a:spcPts val="0"/>
              </a:spcAft>
              <a:defRPr>
                <a:solidFill>
                  <a:schemeClr val="tx1"/>
                </a:solidFill>
              </a:defRPr>
            </a:lvl6pPr>
            <a:lvl7pPr>
              <a:spcBef>
                <a:spcPts val="288"/>
              </a:spcBef>
              <a:defRPr>
                <a:solidFill>
                  <a:schemeClr val="tx1"/>
                </a:solidFill>
              </a:defRPr>
            </a:lvl7pPr>
            <a:lvl8pPr>
              <a:spcBef>
                <a:spcPts val="288"/>
              </a:spcBef>
              <a:defRPr>
                <a:solidFill>
                  <a:schemeClr val="tx1"/>
                </a:solidFill>
              </a:defRPr>
            </a:lvl8pPr>
            <a:lvl9pPr>
              <a:spcBef>
                <a:spcPts val="288"/>
              </a:spcBef>
              <a:defRPr>
                <a:solidFill>
                  <a:schemeClr val="tx1"/>
                </a:solidFill>
              </a:defRPr>
            </a:lvl9pPr>
          </a:lstStyle>
          <a:p>
            <a:r>
              <a:rPr lang="de-DE" dirty="0"/>
              <a:t>Text bearbeiten </a:t>
            </a:r>
          </a:p>
          <a:p>
            <a:pPr lvl="1"/>
            <a:r>
              <a:rPr lang="de-DE" dirty="0"/>
              <a:t>Zweite Ebene </a:t>
            </a:r>
          </a:p>
          <a:p>
            <a:pPr lvl="2"/>
            <a:r>
              <a:rPr lang="de-DE" dirty="0"/>
              <a:t>Dritte Ebene </a:t>
            </a:r>
          </a:p>
          <a:p>
            <a:pPr lvl="3"/>
            <a:r>
              <a:rPr lang="de-DE" dirty="0"/>
              <a:t>Vierte Ebene </a:t>
            </a:r>
          </a:p>
          <a:p>
            <a:pPr lvl="4"/>
            <a:r>
              <a:rPr lang="de-DE" dirty="0"/>
              <a:t>Fünfte Ebene </a:t>
            </a:r>
          </a:p>
          <a:p>
            <a:pPr lvl="5"/>
            <a:r>
              <a:rPr lang="de-DE" dirty="0"/>
              <a:t>Sechste Ebene </a:t>
            </a:r>
          </a:p>
          <a:p>
            <a:pPr lvl="6"/>
            <a:r>
              <a:rPr lang="de-DE" dirty="0"/>
              <a:t>Siebente Ebene </a:t>
            </a:r>
          </a:p>
          <a:p>
            <a:pPr lvl="7"/>
            <a:r>
              <a:rPr lang="de-DE" dirty="0"/>
              <a:t>Achte Ebene </a:t>
            </a:r>
          </a:p>
          <a:p>
            <a:pPr lvl="8"/>
            <a:r>
              <a:rPr lang="de-DE" dirty="0"/>
              <a:t>Neunte Ebene </a:t>
            </a:r>
          </a:p>
        </p:txBody>
      </p:sp>
    </p:spTree>
    <p:extLst>
      <p:ext uri="{BB962C8B-B14F-4D97-AF65-F5344CB8AC3E}">
        <p14:creationId xmlns:p14="http://schemas.microsoft.com/office/powerpoint/2010/main" val="2407138256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C8D5A-0DC2-F8A2-6E8D-9D9EA6952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8EAB6A-3A7B-367B-C547-DF2810105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57B4-D978-4D63-A75E-0DD958DB6D17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A1AFFA-9B2C-1B25-9A6A-11279648B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PowerPoint-1067×2500.pptx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03FBA0-6811-8599-D639-F421C8DAA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FB434-7E12-481C-9FB4-9CBCF0667D7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5889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5.xml"/><Relationship Id="rId3" Type="http://schemas.openxmlformats.org/officeDocument/2006/relationships/theme" Target="../theme/theme1.xml"/><Relationship Id="rId7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9" Type="http://schemas.openxmlformats.org/officeDocument/2006/relationships/tags" Target="../tags/tag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>
          <a:xfrm>
            <a:off x="262309" y="6605844"/>
            <a:ext cx="4902360" cy="12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de-DE" sz="500" kern="1200" smtClean="0">
                <a:solidFill>
                  <a:schemeClr val="bg1">
                    <a:lumMod val="75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fld id="{CBDB57B4-D978-4D63-A75E-0DD958DB6D17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5"/>
            </p:custDataLst>
          </p:nvPr>
        </p:nvSpPr>
        <p:spPr>
          <a:xfrm>
            <a:off x="10603007" y="6605844"/>
            <a:ext cx="4554955" cy="126000"/>
          </a:xfrm>
          <a:prstGeom prst="rect">
            <a:avLst/>
          </a:prstGeom>
        </p:spPr>
        <p:txBody>
          <a:bodyPr vert="horz" lIns="91440" tIns="45720" rIns="14400" bIns="45720" rtlCol="0" anchor="ctr"/>
          <a:lstStyle>
            <a:lvl1pPr>
              <a:defRPr lang="de-DE" sz="500" smtClean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r>
              <a:rPr lang="de-DE"/>
              <a:t>PowerPoint-1067×2500.pptx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262310" y="75600"/>
            <a:ext cx="15584688" cy="763200"/>
          </a:xfrm>
          <a:prstGeom prst="rect">
            <a:avLst/>
          </a:prstGeom>
        </p:spPr>
        <p:txBody>
          <a:bodyPr vert="horz" lIns="91440" tIns="45720" rIns="90000" bIns="45720" rtlCol="0" anchor="b" anchorCtr="0">
            <a:noAutofit/>
          </a:bodyPr>
          <a:lstStyle/>
          <a:p>
            <a:pPr lvl="0"/>
            <a:endParaRPr lang="de-DE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7"/>
            </p:custDataLst>
          </p:nvPr>
        </p:nvSpPr>
        <p:spPr>
          <a:xfrm>
            <a:off x="262309" y="914400"/>
            <a:ext cx="13119347" cy="352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de-DE" dirty="0"/>
              <a:t>Text bearbeiten </a:t>
            </a:r>
          </a:p>
          <a:p>
            <a:pPr lvl="1"/>
            <a:r>
              <a:rPr lang="de-DE" dirty="0"/>
              <a:t>Zweite Ebene </a:t>
            </a:r>
          </a:p>
          <a:p>
            <a:pPr lvl="2"/>
            <a:r>
              <a:rPr lang="de-DE" dirty="0"/>
              <a:t>Dritte Ebene </a:t>
            </a:r>
          </a:p>
          <a:p>
            <a:pPr lvl="3"/>
            <a:r>
              <a:rPr lang="de-DE" dirty="0"/>
              <a:t>Vierte Ebene </a:t>
            </a:r>
          </a:p>
          <a:p>
            <a:pPr lvl="4"/>
            <a:r>
              <a:rPr lang="de-DE" dirty="0"/>
              <a:t>Fünfte Ebene </a:t>
            </a:r>
          </a:p>
          <a:p>
            <a:pPr lvl="5"/>
            <a:r>
              <a:rPr lang="de-DE" dirty="0"/>
              <a:t>Sechste Ebene </a:t>
            </a:r>
          </a:p>
          <a:p>
            <a:pPr lvl="6"/>
            <a:r>
              <a:rPr lang="de-DE" dirty="0"/>
              <a:t>Siebente Ebene </a:t>
            </a:r>
          </a:p>
          <a:p>
            <a:pPr lvl="7"/>
            <a:r>
              <a:rPr lang="de-DE" dirty="0"/>
              <a:t>Achte Ebene </a:t>
            </a:r>
          </a:p>
          <a:p>
            <a:pPr lvl="8"/>
            <a:r>
              <a:rPr lang="de-DE" dirty="0"/>
              <a:t>Neunte Ebene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15386524" y="6590168"/>
            <a:ext cx="460473" cy="151200"/>
          </a:xfrm>
          <a:prstGeom prst="rect">
            <a:avLst/>
          </a:prstGeom>
        </p:spPr>
        <p:txBody>
          <a:bodyPr vert="horz" wrap="none" lIns="91440" tIns="45720" rIns="0" bIns="45720" rtlCol="0" anchor="ctr"/>
          <a:lstStyle>
            <a:lvl1pPr algn="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fld id="{BA6FB434-7E12-481C-9FB4-9CBCF0667D74}" type="slidenum">
              <a:rPr lang="de-DE" smtClean="0"/>
              <a:t>‹#›</a:t>
            </a:fld>
            <a:endParaRPr lang="de-DE"/>
          </a:p>
        </p:txBody>
      </p:sp>
      <p:sp>
        <p:nvSpPr>
          <p:cNvPr id="24" name="OT_FootnoteSource" hidden="1"/>
          <p:cNvSpPr txBox="1"/>
          <p:nvPr>
            <p:custDataLst>
              <p:tags r:id="rId9"/>
            </p:custDataLst>
          </p:nvPr>
        </p:nvSpPr>
        <p:spPr>
          <a:xfrm>
            <a:off x="108443" y="6165304"/>
            <a:ext cx="7924492" cy="21544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539750" marR="0" lvl="0" indent="-539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>
                <a:tab pos="446088" algn="r"/>
                <a:tab pos="539750" algn="l"/>
              </a:tabLst>
              <a:defRPr/>
            </a:pPr>
            <a:r>
              <a:rPr lang="de-DE" sz="800" dirty="0">
                <a:latin typeface="+mn-lt"/>
                <a:cs typeface="Calibri" pitchFamily="34" charset="0"/>
              </a:rPr>
              <a:t>	Source:	SourceFootnote</a:t>
            </a:r>
          </a:p>
        </p:txBody>
      </p:sp>
    </p:spTree>
    <p:extLst>
      <p:ext uri="{BB962C8B-B14F-4D97-AF65-F5344CB8AC3E}">
        <p14:creationId xmlns:p14="http://schemas.microsoft.com/office/powerpoint/2010/main" val="2894289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ransition>
    <p:wipe dir="r"/>
  </p:transition>
  <p:txStyles>
    <p:titleStyle>
      <a:lvl1pPr algn="l" defTabSz="914400" rtl="0" eaLnBrk="1" latinLnBrk="0" hangingPunct="1">
        <a:spcBef>
          <a:spcPct val="0"/>
        </a:spcBef>
        <a:buNone/>
        <a:defRPr lang="de-DE" sz="1800" b="1" kern="1200" noProof="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Tx/>
        <a:buNone/>
        <a:defRPr sz="1200" b="1" i="0" kern="1200">
          <a:solidFill>
            <a:schemeClr val="tx1"/>
          </a:solidFill>
          <a:latin typeface="+mj-lt"/>
          <a:ea typeface="+mn-ea"/>
          <a:cs typeface="+mn-cs"/>
        </a:defRPr>
      </a:lvl1pPr>
      <a:lvl2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1200" kern="1200">
          <a:solidFill>
            <a:schemeClr val="tx1"/>
          </a:solidFill>
          <a:latin typeface="+mj-lt"/>
          <a:ea typeface="+mn-ea"/>
          <a:cs typeface="+mn-cs"/>
        </a:defRPr>
      </a:lvl2pPr>
      <a:lvl3pPr marL="177800" indent="-177800" algn="l" defTabSz="9144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j-lt"/>
          <a:ea typeface="+mn-ea"/>
          <a:cs typeface="+mn-cs"/>
        </a:defRPr>
      </a:lvl3pPr>
      <a:lvl4pPr marL="355600" indent="-173038" algn="l" defTabSz="914400" rtl="0" eaLnBrk="1" latinLnBrk="0" hangingPunct="1">
        <a:spcBef>
          <a:spcPts val="288"/>
        </a:spcBef>
        <a:buFont typeface="Arial" pitchFamily="34" charset="0"/>
        <a:buChar char="–"/>
        <a:defRPr sz="1200" kern="1200">
          <a:solidFill>
            <a:schemeClr val="tx1"/>
          </a:solidFill>
          <a:latin typeface="+mj-lt"/>
          <a:ea typeface="+mn-ea"/>
          <a:cs typeface="+mn-cs"/>
        </a:defRPr>
      </a:lvl4pPr>
      <a:lvl5pPr marL="495300" indent="-139700" algn="l" defTabSz="914400" rtl="0" eaLnBrk="1" latinLnBrk="0" hangingPunct="1">
        <a:spcBef>
          <a:spcPts val="288"/>
        </a:spcBef>
        <a:buFont typeface="Arial" pitchFamily="34" charset="0"/>
        <a:buChar char="-"/>
        <a:defRPr sz="1200" kern="1200">
          <a:solidFill>
            <a:schemeClr val="tx1"/>
          </a:solidFill>
          <a:latin typeface="+mj-lt"/>
          <a:ea typeface="+mn-ea"/>
          <a:cs typeface="+mn-cs"/>
        </a:defRPr>
      </a:lvl5pPr>
      <a:lvl6pPr marL="628650" indent="-123825" algn="l" defTabSz="914400" rtl="0" eaLnBrk="1" latinLnBrk="0" hangingPunct="1">
        <a:spcBef>
          <a:spcPts val="288"/>
        </a:spcBef>
        <a:buFont typeface="Arial" pitchFamily="34" charset="0"/>
        <a:buChar char="-"/>
        <a:defRPr sz="1200" kern="1200">
          <a:solidFill>
            <a:schemeClr val="tx1"/>
          </a:solidFill>
          <a:latin typeface="+mn-lt"/>
          <a:ea typeface="+mn-ea"/>
          <a:cs typeface="Calibri" pitchFamily="34" charset="0"/>
        </a:defRPr>
      </a:lvl6pPr>
      <a:lvl7pPr marL="779463" indent="-147638" algn="l" defTabSz="914400" rtl="0" eaLnBrk="1" latinLnBrk="0" hangingPunct="1">
        <a:spcBef>
          <a:spcPts val="288"/>
        </a:spcBef>
        <a:buFont typeface="Arial" pitchFamily="34" charset="0"/>
        <a:buChar char="-"/>
        <a:defRPr sz="1200" kern="1200">
          <a:solidFill>
            <a:schemeClr val="tx1"/>
          </a:solidFill>
          <a:latin typeface="+mn-lt"/>
          <a:ea typeface="+mn-ea"/>
          <a:cs typeface="Calibri" pitchFamily="34" charset="0"/>
        </a:defRPr>
      </a:lvl7pPr>
      <a:lvl8pPr marL="903288" indent="-119063" algn="l" defTabSz="914400" rtl="0" eaLnBrk="1" latinLnBrk="0" hangingPunct="1">
        <a:spcBef>
          <a:spcPts val="288"/>
        </a:spcBef>
        <a:buFont typeface="Arial" pitchFamily="34" charset="0"/>
        <a:buChar char="-"/>
        <a:defRPr sz="1200" kern="1200" baseline="0">
          <a:solidFill>
            <a:schemeClr val="tx1"/>
          </a:solidFill>
          <a:latin typeface="+mn-lt"/>
          <a:ea typeface="+mn-ea"/>
          <a:cs typeface="Calibri" pitchFamily="34" charset="0"/>
        </a:defRPr>
      </a:lvl8pPr>
      <a:lvl9pPr marL="1031875" indent="-127000" algn="l" defTabSz="914400" rtl="0" eaLnBrk="1" latinLnBrk="0" hangingPunct="1">
        <a:spcBef>
          <a:spcPts val="288"/>
        </a:spcBef>
        <a:buFont typeface="Arial" pitchFamily="34" charset="0"/>
        <a:buChar char="-"/>
        <a:tabLst/>
        <a:defRPr sz="1200" kern="1200" baseline="0">
          <a:solidFill>
            <a:schemeClr val="tx1"/>
          </a:solidFill>
          <a:latin typeface="+mn-lt"/>
          <a:ea typeface="+mn-ea"/>
          <a:cs typeface="Calibri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7BD1D-FAFB-CB80-9A59-7E5A4D644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616571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zN6pdgdgUCMU31IRk9a_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ERfYcEv2Uaji2trKoVWZ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n_f420IbUubj.gLlYaCi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SxFOa3fMkiXrP39FCd6Y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5ZSrDCYpkinzoVDHa5V.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Csjs4Cd7E2m1wgT9C73Cg"/>
</p:tagLst>
</file>

<file path=ppt/theme/theme1.xml><?xml version="1.0" encoding="utf-8"?>
<a:theme xmlns:a="http://schemas.openxmlformats.org/drawingml/2006/main" name="Blank">
  <a:themeElements>
    <a:clrScheme name="OS Theme">
      <a:dk1>
        <a:sysClr val="windowText" lastClr="000000"/>
      </a:dk1>
      <a:lt1>
        <a:sysClr val="window" lastClr="FFFFFF"/>
      </a:lt1>
      <a:dk2>
        <a:srgbClr val="9DC8BA"/>
      </a:dk2>
      <a:lt2>
        <a:srgbClr val="B7B9BC"/>
      </a:lt2>
      <a:accent1>
        <a:srgbClr val="A7C4D9"/>
      </a:accent1>
      <a:accent2>
        <a:srgbClr val="EBDABC"/>
      </a:accent2>
      <a:accent3>
        <a:srgbClr val="FFFFFF"/>
      </a:accent3>
      <a:accent4>
        <a:srgbClr val="000000"/>
      </a:accent4>
      <a:accent5>
        <a:srgbClr val="FFEB73"/>
      </a:accent5>
      <a:accent6>
        <a:srgbClr val="CE4D4A"/>
      </a:accent6>
      <a:hlink>
        <a:srgbClr val="FFEB73"/>
      </a:hlink>
      <a:folHlink>
        <a:srgbClr val="CE4D4A"/>
      </a:folHlink>
    </a:clrScheme>
    <a:fontScheme name="Neutr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400" b="0" i="0" u="none" strike="noStrike" cap="none" normalizeH="0" baseline="0" dirty="0" err="1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200" dirty="0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ptx" id="{866F356B-8A12-4C5A-816D-E62F5C0FE7FD}" vid="{A5505CFF-3F7C-4777-BD21-919D7ABFA2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1</Words>
  <Application>Microsoft Office PowerPoint</Application>
  <PresentationFormat>Custom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Blank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Flipchart-Service.de</dc:creator>
  <cp:lastModifiedBy>Stefan Berger</cp:lastModifiedBy>
  <cp:revision>2</cp:revision>
  <dcterms:created xsi:type="dcterms:W3CDTF">2025-08-15T17:04:13Z</dcterms:created>
  <dcterms:modified xsi:type="dcterms:W3CDTF">2025-09-01T07:48:35Z</dcterms:modified>
</cp:coreProperties>
</file>