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855575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03" y="5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267018-FE80-BD83-C711-68C79DE08E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94E068-9B3C-4A34-940F-C5FF286DE0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8EC5D-9902-4D34-B685-31A80B4578F9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055A76-4C2A-7859-D07E-68D105F1C7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PowerPoint-1067×2000.pptx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35E19E-7F96-BCFB-C486-7CDDF8F0C9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EB418-169C-4B30-88C9-98A2A31E267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8373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ABFAA-C47F-40C7-9544-BE3183011B5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6575" y="1143000"/>
            <a:ext cx="5784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PowerPoint-1067×2000.pptx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BEFBE-A4E9-4132-AA11-0F1112992B0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4687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DBEFBE-A4E9-4132-AA11-0F1112992B0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5213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879" y="75600"/>
            <a:ext cx="12469598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9878" y="6605844"/>
            <a:ext cx="3922469" cy="126000"/>
          </a:xfrm>
        </p:spPr>
        <p:txBody>
          <a:bodyPr/>
          <a:lstStyle/>
          <a:p>
            <a:fld id="{C8CE3FD6-FA14-4B11-ACAE-2A0B5485C535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483663" y="6605844"/>
            <a:ext cx="3644504" cy="126000"/>
          </a:xfrm>
        </p:spPr>
        <p:txBody>
          <a:bodyPr/>
          <a:lstStyle/>
          <a:p>
            <a:r>
              <a:rPr lang="de-DE"/>
              <a:t>PowerPoint-1067×2000.pptx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2311043" y="6590168"/>
            <a:ext cx="368433" cy="151200"/>
          </a:xfrm>
        </p:spPr>
        <p:txBody>
          <a:bodyPr/>
          <a:lstStyle/>
          <a:p>
            <a:fld id="{AC9258AC-9706-4F62-8444-F8A9B1A1D2E4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9878" y="914400"/>
            <a:ext cx="10497033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50623214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BFB45-0C08-8849-0131-DF3606395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19C3C8-A01A-AC03-D528-1226B6903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E3FD6-FA14-4B11-ACAE-2A0B5485C535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053926-812D-8EC0-9868-A89B2A193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PowerPoint-1067×2000.pptx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E60681-56C2-C98A-EAF2-C575761B4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258AC-9706-4F62-8444-F8A9B1A1D2E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59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209878" y="6605844"/>
            <a:ext cx="3922469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C8CE3FD6-FA14-4B11-ACAE-2A0B5485C535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8483663" y="6605844"/>
            <a:ext cx="3644504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PowerPoint-1067×2000.pptx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209879" y="75600"/>
            <a:ext cx="12469598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209878" y="914400"/>
            <a:ext cx="10497033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12311043" y="6590168"/>
            <a:ext cx="368433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AC9258AC-9706-4F62-8444-F8A9B1A1D2E4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86767" y="6165304"/>
            <a:ext cx="6340533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409165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EE424-C6BF-D152-D453-7EF2BC11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8541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2025-08-15T17:03:01Z</dcterms:created>
  <dcterms:modified xsi:type="dcterms:W3CDTF">2025-09-01T07:42:39Z</dcterms:modified>
</cp:coreProperties>
</file>