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640888"/>
  <p:notesSz cx="6858000" cy="9144000"/>
  <p:defaultTextStyle>
    <a:defPPr>
      <a:defRPr lang="de-DE"/>
    </a:defPPr>
    <a:lvl1pPr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preferSingleView="1"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480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29E51AFF-2B52-BCD1-ED8E-0F8A54E1B06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9E2A769-F3F9-D7A4-E027-3D533E88D6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2BCFAF-203B-498E-87E4-946D3497FF88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CBC1EAB-10AD-E4DF-0182-393CF96EE3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PowerPoint-1067×1500.pptx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5A2C091-194E-BE8F-8DE8-A10FA8FADB1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703DB-0665-4A81-AC2F-4FDFF4114A3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05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EC6F8D-5DC8-496C-8959-F3399E0DA712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32038" y="1143000"/>
            <a:ext cx="21939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PowerPoint-1067×1500.pptx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020C1C-59E8-467F-AB7D-557C1401113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6279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332038" y="1143000"/>
            <a:ext cx="2193925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020C1C-59E8-467F-AB7D-557C14011139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6476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63" y="106277"/>
            <a:ext cx="6652095" cy="107289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11963" y="9286410"/>
            <a:ext cx="2092500" cy="177129"/>
          </a:xfrm>
        </p:spPr>
        <p:txBody>
          <a:bodyPr/>
          <a:lstStyle/>
          <a:p>
            <a:fld id="{7FE69557-AA83-4774-A7D1-9701C8A39C9E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25738" y="9286410"/>
            <a:ext cx="1944215" cy="177129"/>
          </a:xfrm>
        </p:spPr>
        <p:txBody>
          <a:bodyPr/>
          <a:lstStyle/>
          <a:p>
            <a:r>
              <a:rPr lang="de-DE"/>
              <a:t>PowerPoint-1067×1500.pptx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67512" y="9264373"/>
            <a:ext cx="196546" cy="212555"/>
          </a:xfrm>
        </p:spPr>
        <p:txBody>
          <a:bodyPr/>
          <a:lstStyle/>
          <a:p>
            <a:fld id="{E37D0CE3-659A-466C-90E0-5CF29FBD504D}" type="slidenum">
              <a:rPr lang="de-DE" smtClean="0"/>
              <a:t>‹#›</a:t>
            </a:fld>
            <a:endParaRPr lang="de-DE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11963" y="1285452"/>
            <a:ext cx="5599800" cy="495962"/>
          </a:xfrm>
        </p:spPr>
        <p:txBody>
          <a:bodyPr vert="horz" lIns="91440" tIns="45720" rIns="91440" bIns="45720" rtlCol="0">
            <a:noAutofit/>
          </a:bodyPr>
          <a:lstStyle>
            <a:lvl1pPr marL="0" indent="0" algn="l" defTabSz="632982" rtl="0" eaLnBrk="1" latinLnBrk="0" hangingPunct="1">
              <a:spcBef>
                <a:spcPct val="20000"/>
              </a:spcBef>
              <a:buFontTx/>
              <a:buNone/>
              <a:defRPr lang="de-DE" sz="831" b="1" i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spcBef>
                <a:spcPts val="199"/>
              </a:spcBef>
              <a:defRPr lang="en-US" smtClean="0">
                <a:solidFill>
                  <a:schemeClr val="tx1"/>
                </a:solidFill>
              </a:defRPr>
            </a:lvl3pPr>
            <a:lvl4pPr>
              <a:spcBef>
                <a:spcPts val="199"/>
              </a:spcBef>
              <a:defRPr lang="en-US" smtClean="0">
                <a:solidFill>
                  <a:schemeClr val="tx1"/>
                </a:solidFill>
              </a:defRPr>
            </a:lvl4pPr>
            <a:lvl5pPr>
              <a:spcBef>
                <a:spcPts val="199"/>
              </a:spcBef>
              <a:spcAft>
                <a:spcPts val="0"/>
              </a:spcAft>
              <a:defRPr lang="de-DE">
                <a:solidFill>
                  <a:schemeClr val="tx1"/>
                </a:solidFill>
              </a:defRPr>
            </a:lvl5pPr>
            <a:lvl6pPr>
              <a:spcBef>
                <a:spcPts val="199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6pPr>
            <a:lvl7pPr>
              <a:spcBef>
                <a:spcPts val="199"/>
              </a:spcBef>
              <a:defRPr>
                <a:solidFill>
                  <a:schemeClr val="tx1"/>
                </a:solidFill>
              </a:defRPr>
            </a:lvl7pPr>
            <a:lvl8pPr>
              <a:spcBef>
                <a:spcPts val="199"/>
              </a:spcBef>
              <a:defRPr>
                <a:solidFill>
                  <a:schemeClr val="tx1"/>
                </a:solidFill>
              </a:defRPr>
            </a:lvl8pPr>
            <a:lvl9pPr>
              <a:spcBef>
                <a:spcPts val="199"/>
              </a:spcBef>
              <a:defRPr>
                <a:solidFill>
                  <a:schemeClr val="tx1"/>
                </a:solidFill>
              </a:defRPr>
            </a:lvl9pPr>
          </a:lstStyle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</p:spTree>
    <p:extLst>
      <p:ext uri="{BB962C8B-B14F-4D97-AF65-F5344CB8AC3E}">
        <p14:creationId xmlns:p14="http://schemas.microsoft.com/office/powerpoint/2010/main" val="3111862290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976D85-7971-D340-6801-37AC842BF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FD38A34-815F-03B2-BF4E-73D11AD3A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9557-AA83-4774-A7D1-9701C8A39C9E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4DC42BD-9F01-D706-2A4B-C3F40B603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PowerPoint-1067×1500.pptx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B2EDD01-7EC8-6882-D674-D3F36D847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D0CE3-659A-466C-90E0-5CF29FBD504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4569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5.xml"/><Relationship Id="rId3" Type="http://schemas.openxmlformats.org/officeDocument/2006/relationships/theme" Target="../theme/theme1.xml"/><Relationship Id="rId7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tags" Target="../tags/tag1.xml"/><Relationship Id="rId9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111963" y="9286410"/>
            <a:ext cx="2092500" cy="1771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de-DE" sz="346" kern="1200" smtClean="0">
                <a:solidFill>
                  <a:schemeClr val="bg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fld id="{7FE69557-AA83-4774-A7D1-9701C8A39C9E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4525738" y="9286410"/>
            <a:ext cx="1944215" cy="177129"/>
          </a:xfrm>
          <a:prstGeom prst="rect">
            <a:avLst/>
          </a:prstGeom>
        </p:spPr>
        <p:txBody>
          <a:bodyPr vert="horz" lIns="91440" tIns="45720" rIns="14400" bIns="45720" rtlCol="0" anchor="ctr"/>
          <a:lstStyle>
            <a:lvl1pPr>
              <a:defRPr lang="de-DE" sz="346" smtClean="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</a:lstStyle>
          <a:p>
            <a:r>
              <a:rPr lang="de-DE"/>
              <a:t>PowerPoint-1067×1500.pptx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111963" y="106277"/>
            <a:ext cx="6652095" cy="1072897"/>
          </a:xfrm>
          <a:prstGeom prst="rect">
            <a:avLst/>
          </a:prstGeom>
        </p:spPr>
        <p:txBody>
          <a:bodyPr vert="horz" lIns="91440" tIns="45720" rIns="90000" bIns="45720" rtlCol="0" anchor="b" anchorCtr="0">
            <a:noAutofit/>
          </a:bodyPr>
          <a:lstStyle/>
          <a:p>
            <a:pPr lvl="0"/>
            <a:endParaRPr lang="de-DE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7"/>
            </p:custDataLst>
          </p:nvPr>
        </p:nvSpPr>
        <p:spPr>
          <a:xfrm>
            <a:off x="111963" y="1285452"/>
            <a:ext cx="5599800" cy="4959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6567512" y="9264373"/>
            <a:ext cx="196546" cy="212555"/>
          </a:xfrm>
          <a:prstGeom prst="rect">
            <a:avLst/>
          </a:prstGeom>
        </p:spPr>
        <p:txBody>
          <a:bodyPr vert="horz" wrap="none" lIns="91440" tIns="45720" rIns="0" bIns="45720" rtlCol="0" anchor="ctr"/>
          <a:lstStyle>
            <a:lvl1pPr algn="r">
              <a:defRPr sz="554">
                <a:solidFill>
                  <a:schemeClr val="tx1"/>
                </a:solidFill>
                <a:latin typeface="+mn-lt"/>
              </a:defRPr>
            </a:lvl1pPr>
          </a:lstStyle>
          <a:p>
            <a:fld id="{E37D0CE3-659A-466C-90E0-5CF29FBD504D}" type="slidenum">
              <a:rPr lang="de-DE" smtClean="0"/>
              <a:t>‹#›</a:t>
            </a:fld>
            <a:endParaRPr lang="de-DE"/>
          </a:p>
        </p:txBody>
      </p:sp>
      <p:sp>
        <p:nvSpPr>
          <p:cNvPr id="24" name="OT_FootnoteSource" hidden="1"/>
          <p:cNvSpPr txBox="1"/>
          <p:nvPr>
            <p:custDataLst>
              <p:tags r:id="rId9"/>
            </p:custDataLst>
          </p:nvPr>
        </p:nvSpPr>
        <p:spPr>
          <a:xfrm>
            <a:off x="46287" y="8667106"/>
            <a:ext cx="3382452" cy="177613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373635" marR="0" lvl="0" indent="-373635" defTabSz="632982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308799" algn="r"/>
                <a:tab pos="373635" algn="l"/>
              </a:tabLst>
              <a:defRPr/>
            </a:pPr>
            <a:r>
              <a:rPr lang="de-DE" sz="554" dirty="0">
                <a:latin typeface="+mn-lt"/>
                <a:cs typeface="Calibri" pitchFamily="34" charset="0"/>
              </a:rPr>
              <a:t>	Source:	SourceFootnote</a:t>
            </a:r>
          </a:p>
        </p:txBody>
      </p:sp>
    </p:spTree>
    <p:extLst>
      <p:ext uri="{BB962C8B-B14F-4D97-AF65-F5344CB8AC3E}">
        <p14:creationId xmlns:p14="http://schemas.microsoft.com/office/powerpoint/2010/main" val="2314096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>
    <p:wipe dir="r"/>
  </p:transition>
  <p:txStyles>
    <p:titleStyle>
      <a:lvl1pPr algn="l" defTabSz="632982" rtl="0" eaLnBrk="1" latinLnBrk="0" hangingPunct="1">
        <a:spcBef>
          <a:spcPct val="0"/>
        </a:spcBef>
        <a:buNone/>
        <a:defRPr lang="de-DE" sz="1246" b="1" kern="1200" noProof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32982" rtl="0" eaLnBrk="1" latinLnBrk="0" hangingPunct="1">
        <a:spcBef>
          <a:spcPct val="20000"/>
        </a:spcBef>
        <a:buFontTx/>
        <a:buNone/>
        <a:defRPr sz="831" b="1" i="0" kern="120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632982" rtl="0" eaLnBrk="1" latinLnBrk="0" hangingPunct="1">
        <a:spcBef>
          <a:spcPct val="20000"/>
        </a:spcBef>
        <a:buFont typeface="Arial" pitchFamily="34" charset="0"/>
        <a:buNone/>
        <a:defRPr sz="831" kern="1200">
          <a:solidFill>
            <a:schemeClr val="tx1"/>
          </a:solidFill>
          <a:latin typeface="+mj-lt"/>
          <a:ea typeface="+mn-ea"/>
          <a:cs typeface="+mn-cs"/>
        </a:defRPr>
      </a:lvl2pPr>
      <a:lvl3pPr marL="123080" indent="-123080" algn="l" defTabSz="632982" rtl="0" eaLnBrk="1" latinLnBrk="0" hangingPunct="1">
        <a:spcBef>
          <a:spcPct val="20000"/>
        </a:spcBef>
        <a:buFont typeface="Arial" pitchFamily="34" charset="0"/>
        <a:buChar char="•"/>
        <a:defRPr sz="831" kern="1200">
          <a:solidFill>
            <a:schemeClr val="tx1"/>
          </a:solidFill>
          <a:latin typeface="+mj-lt"/>
          <a:ea typeface="+mn-ea"/>
          <a:cs typeface="+mn-cs"/>
        </a:defRPr>
      </a:lvl3pPr>
      <a:lvl4pPr marL="246160" indent="-119784" algn="l" defTabSz="632982" rtl="0" eaLnBrk="1" latinLnBrk="0" hangingPunct="1">
        <a:spcBef>
          <a:spcPts val="199"/>
        </a:spcBef>
        <a:buFont typeface="Arial" pitchFamily="34" charset="0"/>
        <a:buChar char="–"/>
        <a:defRPr sz="831" kern="1200">
          <a:solidFill>
            <a:schemeClr val="tx1"/>
          </a:solidFill>
          <a:latin typeface="+mj-lt"/>
          <a:ea typeface="+mn-ea"/>
          <a:cs typeface="+mn-cs"/>
        </a:defRPr>
      </a:lvl4pPr>
      <a:lvl5pPr marL="342865" indent="-96706" algn="l" defTabSz="632982" rtl="0" eaLnBrk="1" latinLnBrk="0" hangingPunct="1">
        <a:spcBef>
          <a:spcPts val="199"/>
        </a:spcBef>
        <a:buFont typeface="Arial" pitchFamily="34" charset="0"/>
        <a:buChar char="-"/>
        <a:defRPr sz="831" kern="1200">
          <a:solidFill>
            <a:schemeClr val="tx1"/>
          </a:solidFill>
          <a:latin typeface="+mj-lt"/>
          <a:ea typeface="+mn-ea"/>
          <a:cs typeface="+mn-cs"/>
        </a:defRPr>
      </a:lvl5pPr>
      <a:lvl6pPr marL="435175" indent="-85716" algn="l" defTabSz="632982" rtl="0" eaLnBrk="1" latinLnBrk="0" hangingPunct="1">
        <a:spcBef>
          <a:spcPts val="199"/>
        </a:spcBef>
        <a:buFont typeface="Arial" pitchFamily="34" charset="0"/>
        <a:buChar char="-"/>
        <a:defRPr sz="831" kern="1200">
          <a:solidFill>
            <a:schemeClr val="tx1"/>
          </a:solidFill>
          <a:latin typeface="+mn-lt"/>
          <a:ea typeface="+mn-ea"/>
          <a:cs typeface="Calibri" pitchFamily="34" charset="0"/>
        </a:defRPr>
      </a:lvl6pPr>
      <a:lvl7pPr marL="539573" indent="-102200" algn="l" defTabSz="632982" rtl="0" eaLnBrk="1" latinLnBrk="0" hangingPunct="1">
        <a:spcBef>
          <a:spcPts val="199"/>
        </a:spcBef>
        <a:buFont typeface="Arial" pitchFamily="34" charset="0"/>
        <a:buChar char="-"/>
        <a:defRPr sz="831" kern="1200">
          <a:solidFill>
            <a:schemeClr val="tx1"/>
          </a:solidFill>
          <a:latin typeface="+mn-lt"/>
          <a:ea typeface="+mn-ea"/>
          <a:cs typeface="Calibri" pitchFamily="34" charset="0"/>
        </a:defRPr>
      </a:lvl7pPr>
      <a:lvl8pPr marL="625290" indent="-82420" algn="l" defTabSz="632982" rtl="0" eaLnBrk="1" latinLnBrk="0" hangingPunct="1">
        <a:spcBef>
          <a:spcPts val="199"/>
        </a:spcBef>
        <a:buFont typeface="Arial" pitchFamily="34" charset="0"/>
        <a:buChar char="-"/>
        <a:defRPr sz="831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8pPr>
      <a:lvl9pPr marL="714302" indent="-87914" algn="l" defTabSz="632982" rtl="0" eaLnBrk="1" latinLnBrk="0" hangingPunct="1">
        <a:spcBef>
          <a:spcPts val="199"/>
        </a:spcBef>
        <a:buFont typeface="Arial" pitchFamily="34" charset="0"/>
        <a:buChar char="-"/>
        <a:tabLst/>
        <a:defRPr sz="831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9pPr>
    </p:bodyStyle>
    <p:otherStyle>
      <a:defPPr>
        <a:defRPr lang="en-US"/>
      </a:defPPr>
      <a:lvl1pPr marL="0" algn="l" defTabSz="632982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491" algn="l" defTabSz="632982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2982" algn="l" defTabSz="632982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472" algn="l" defTabSz="632982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5963" algn="l" defTabSz="632982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454" algn="l" defTabSz="632982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8945" algn="l" defTabSz="632982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436" algn="l" defTabSz="632982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1926" algn="l" defTabSz="632982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042941-63A5-51CC-6468-DABDA6448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34386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zN6pdgdgUCMU31IRk9a_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ERfYcEv2Uaji2trKoVWZ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n_f420IbUubj.gLlYaCi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SxFOa3fMkiXrP39FCd6Y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5ZSrDCYpkinzoVDHa5V.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Csjs4Cd7E2m1wgT9C73Cg"/>
</p:tagLst>
</file>

<file path=ppt/theme/theme1.xml><?xml version="1.0" encoding="utf-8"?>
<a:theme xmlns:a="http://schemas.openxmlformats.org/drawingml/2006/main" name="Blank">
  <a:themeElements>
    <a:clrScheme name="OS Theme">
      <a:dk1>
        <a:sysClr val="windowText" lastClr="000000"/>
      </a:dk1>
      <a:lt1>
        <a:sysClr val="window" lastClr="FFFFFF"/>
      </a:lt1>
      <a:dk2>
        <a:srgbClr val="9DC8BA"/>
      </a:dk2>
      <a:lt2>
        <a:srgbClr val="B7B9BC"/>
      </a:lt2>
      <a:accent1>
        <a:srgbClr val="A7C4D9"/>
      </a:accent1>
      <a:accent2>
        <a:srgbClr val="EBDABC"/>
      </a:accent2>
      <a:accent3>
        <a:srgbClr val="FFFFFF"/>
      </a:accent3>
      <a:accent4>
        <a:srgbClr val="000000"/>
      </a:accent4>
      <a:accent5>
        <a:srgbClr val="FFEB73"/>
      </a:accent5>
      <a:accent6>
        <a:srgbClr val="CE4D4A"/>
      </a:accent6>
      <a:hlink>
        <a:srgbClr val="FFEB73"/>
      </a:hlink>
      <a:folHlink>
        <a:srgbClr val="CE4D4A"/>
      </a:folHlink>
    </a:clrScheme>
    <a:fontScheme name="Neutr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200"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E4CE565E-CA90-48AB-B92B-9600B62B6299}" vid="{A58D1D4D-78F7-4E7C-8689-58CF5007862B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Blank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Stefan Berger</dc:creator>
  <cp:lastModifiedBy>Stefan Berger</cp:lastModifiedBy>
  <cp:revision>5</cp:revision>
  <dcterms:created xsi:type="dcterms:W3CDTF">2025-08-18T18:39:48Z</dcterms:created>
  <dcterms:modified xsi:type="dcterms:W3CDTF">2025-09-01T07:48:58Z</dcterms:modified>
</cp:coreProperties>
</file>